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56722-EA43-498B-A102-368CD1B1D9AC}" v="106" dt="2025-09-19T18:20:25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2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38056722-EA43-498B-A102-368CD1B1D9AC}"/>
    <pc:docChg chg="delSld modSld modMainMaster">
      <pc:chgData name="Dipti Pindoria" userId="e91a2731-90a4-4023-ab36-ca9e685a9b5a" providerId="ADAL" clId="{38056722-EA43-498B-A102-368CD1B1D9AC}" dt="2025-09-19T18:20:25.642" v="108" actId="1037"/>
      <pc:docMkLst>
        <pc:docMk/>
      </pc:docMkLst>
      <pc:sldChg chg="addSp modSp modAnim">
        <pc:chgData name="Dipti Pindoria" userId="e91a2731-90a4-4023-ab36-ca9e685a9b5a" providerId="ADAL" clId="{38056722-EA43-498B-A102-368CD1B1D9AC}" dt="2025-09-19T18:20:25.642" v="108" actId="1037"/>
        <pc:sldMkLst>
          <pc:docMk/>
          <pc:sldMk cId="3266813702" sldId="267"/>
        </pc:sldMkLst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2" creationId="{B4563D0E-4ACE-86E0-C283-B59191FC6430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4" creationId="{8944E0BA-9C88-BE06-A945-C71C4EDF3FA6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5" creationId="{0DEF4F84-1F69-E615-90EA-5C9CF40B23A0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6" creationId="{1E025EC8-3BC8-EAF7-172F-1DB534DA3205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7" creationId="{09FE8BA1-192B-AD64-05C6-416C654D1FD0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8" creationId="{D968516E-BE79-FF81-5399-605B4095E3E7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9" creationId="{1A3CF672-89A8-7CE3-2754-B90D803EED3D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10" creationId="{B1C7ACAD-F77A-3BA8-6D4D-2E5DF84B6488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11" creationId="{D6751675-CEC7-0D9B-70FF-C6C026B51C6E}"/>
          </ac:spMkLst>
        </pc:spChg>
        <pc:spChg chg="add mod">
          <ac:chgData name="Dipti Pindoria" userId="e91a2731-90a4-4023-ab36-ca9e685a9b5a" providerId="ADAL" clId="{38056722-EA43-498B-A102-368CD1B1D9AC}" dt="2025-09-19T18:20:25.642" v="108" actId="1037"/>
          <ac:spMkLst>
            <pc:docMk/>
            <pc:sldMk cId="3266813702" sldId="267"/>
            <ac:spMk id="12" creationId="{E05C78BD-91D2-58C4-8EB4-BCEED7CD8671}"/>
          </ac:spMkLst>
        </pc:spChg>
      </pc:sldChg>
      <pc:sldChg chg="del">
        <pc:chgData name="Dipti Pindoria" userId="e91a2731-90a4-4023-ab36-ca9e685a9b5a" providerId="ADAL" clId="{38056722-EA43-498B-A102-368CD1B1D9AC}" dt="2025-09-19T18:19:26.514" v="3" actId="47"/>
        <pc:sldMkLst>
          <pc:docMk/>
          <pc:sldMk cId="2716426078" sldId="268"/>
        </pc:sldMkLst>
      </pc:sldChg>
      <pc:sldChg chg="del">
        <pc:chgData name="Dipti Pindoria" userId="e91a2731-90a4-4023-ab36-ca9e685a9b5a" providerId="ADAL" clId="{38056722-EA43-498B-A102-368CD1B1D9AC}" dt="2025-09-19T18:19:27.107" v="4" actId="47"/>
        <pc:sldMkLst>
          <pc:docMk/>
          <pc:sldMk cId="1345542167" sldId="269"/>
        </pc:sldMkLst>
      </pc:sldChg>
      <pc:sldChg chg="del">
        <pc:chgData name="Dipti Pindoria" userId="e91a2731-90a4-4023-ab36-ca9e685a9b5a" providerId="ADAL" clId="{38056722-EA43-498B-A102-368CD1B1D9AC}" dt="2025-09-19T18:19:27.614" v="5" actId="47"/>
        <pc:sldMkLst>
          <pc:docMk/>
          <pc:sldMk cId="1694636094" sldId="270"/>
        </pc:sldMkLst>
      </pc:sldChg>
      <pc:sldMasterChg chg="modSp modSldLayout">
        <pc:chgData name="Dipti Pindoria" userId="e91a2731-90a4-4023-ab36-ca9e685a9b5a" providerId="ADAL" clId="{38056722-EA43-498B-A102-368CD1B1D9AC}" dt="2025-09-19T18:19:54.341" v="6"/>
        <pc:sldMasterMkLst>
          <pc:docMk/>
          <pc:sldMasterMk cId="811277913" sldId="2147483648"/>
        </pc:sldMasterMkLst>
        <pc:spChg chg="mod">
          <ac:chgData name="Dipti Pindoria" userId="e91a2731-90a4-4023-ab36-ca9e685a9b5a" providerId="ADAL" clId="{38056722-EA43-498B-A102-368CD1B1D9AC}" dt="2025-09-19T18:19:54.341" v="6"/>
          <ac:spMkLst>
            <pc:docMk/>
            <pc:sldMasterMk cId="811277913" sldId="2147483648"/>
            <ac:spMk id="2" creationId="{00000000-0000-0000-0000-000000000000}"/>
          </ac:spMkLst>
        </pc:spChg>
        <pc:spChg chg="mod">
          <ac:chgData name="Dipti Pindoria" userId="e91a2731-90a4-4023-ab36-ca9e685a9b5a" providerId="ADAL" clId="{38056722-EA43-498B-A102-368CD1B1D9AC}" dt="2025-09-19T18:19:54.341" v="6"/>
          <ac:spMkLst>
            <pc:docMk/>
            <pc:sldMasterMk cId="811277913" sldId="2147483648"/>
            <ac:spMk id="3" creationId="{00000000-0000-0000-0000-000000000000}"/>
          </ac:spMkLst>
        </pc:spChg>
        <pc:spChg chg="mod">
          <ac:chgData name="Dipti Pindoria" userId="e91a2731-90a4-4023-ab36-ca9e685a9b5a" providerId="ADAL" clId="{38056722-EA43-498B-A102-368CD1B1D9AC}" dt="2025-09-19T18:19:54.341" v="6"/>
          <ac:spMkLst>
            <pc:docMk/>
            <pc:sldMasterMk cId="811277913" sldId="2147483648"/>
            <ac:spMk id="4" creationId="{00000000-0000-0000-0000-000000000000}"/>
          </ac:spMkLst>
        </pc:spChg>
        <pc:spChg chg="mod">
          <ac:chgData name="Dipti Pindoria" userId="e91a2731-90a4-4023-ab36-ca9e685a9b5a" providerId="ADAL" clId="{38056722-EA43-498B-A102-368CD1B1D9AC}" dt="2025-09-19T18:19:54.341" v="6"/>
          <ac:spMkLst>
            <pc:docMk/>
            <pc:sldMasterMk cId="811277913" sldId="2147483648"/>
            <ac:spMk id="5" creationId="{00000000-0000-0000-0000-000000000000}"/>
          </ac:spMkLst>
        </pc:spChg>
        <pc:spChg chg="mod">
          <ac:chgData name="Dipti Pindoria" userId="e91a2731-90a4-4023-ab36-ca9e685a9b5a" providerId="ADAL" clId="{38056722-EA43-498B-A102-368CD1B1D9AC}" dt="2025-09-19T18:19:54.341" v="6"/>
          <ac:spMkLst>
            <pc:docMk/>
            <pc:sldMasterMk cId="811277913" sldId="2147483648"/>
            <ac:spMk id="6" creationId="{00000000-0000-0000-0000-000000000000}"/>
          </ac:spMkLst>
        </pc:sp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1116316909" sldId="2147483649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1116316909" sldId="2147483649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1116316909" sldId="2147483649"/>
              <ac:spMk id="3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3354352007" sldId="2147483651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354352007" sldId="2147483651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354352007" sldId="2147483651"/>
              <ac:spMk id="3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3768550119" sldId="2147483652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768550119" sldId="2147483652"/>
              <ac:spMk id="3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768550119" sldId="2147483652"/>
              <ac:spMk id="4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3416774077" sldId="2147483653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416774077" sldId="2147483653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416774077" sldId="2147483653"/>
              <ac:spMk id="3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416774077" sldId="2147483653"/>
              <ac:spMk id="4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416774077" sldId="2147483653"/>
              <ac:spMk id="5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416774077" sldId="2147483653"/>
              <ac:spMk id="6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308283916" sldId="2147483656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08283916" sldId="2147483656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08283916" sldId="2147483656"/>
              <ac:spMk id="3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308283916" sldId="2147483656"/>
              <ac:spMk id="4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908336067" sldId="2147483657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908336067" sldId="2147483657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908336067" sldId="2147483657"/>
              <ac:spMk id="3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908336067" sldId="2147483657"/>
              <ac:spMk id="4" creationId="{00000000-0000-0000-0000-000000000000}"/>
            </ac:spMkLst>
          </pc:spChg>
        </pc:sldLayoutChg>
        <pc:sldLayoutChg chg="modSp">
          <pc:chgData name="Dipti Pindoria" userId="e91a2731-90a4-4023-ab36-ca9e685a9b5a" providerId="ADAL" clId="{38056722-EA43-498B-A102-368CD1B1D9AC}" dt="2025-09-19T18:19:54.341" v="6"/>
          <pc:sldLayoutMkLst>
            <pc:docMk/>
            <pc:sldMasterMk cId="811277913" sldId="2147483648"/>
            <pc:sldLayoutMk cId="939196031" sldId="2147483659"/>
          </pc:sldLayoutMkLst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939196031" sldId="2147483659"/>
              <ac:spMk id="2" creationId="{00000000-0000-0000-0000-000000000000}"/>
            </ac:spMkLst>
          </pc:spChg>
          <pc:spChg chg="mod">
            <ac:chgData name="Dipti Pindoria" userId="e91a2731-90a4-4023-ab36-ca9e685a9b5a" providerId="ADAL" clId="{38056722-EA43-498B-A102-368CD1B1D9AC}" dt="2025-09-19T18:19:54.341" v="6"/>
            <ac:spMkLst>
              <pc:docMk/>
              <pc:sldMasterMk cId="811277913" sldId="2147483648"/>
              <pc:sldLayoutMk cId="939196031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Dipti Pindoria" userId="e91a2731-90a4-4023-ab36-ca9e685a9b5a" providerId="ADAL" clId="{3795DA4E-323B-47E4-8CE4-A25E24532268}"/>
    <pc:docChg chg="undo custSel addSld delSld modSld">
      <pc:chgData name="Dipti Pindoria" userId="e91a2731-90a4-4023-ab36-ca9e685a9b5a" providerId="ADAL" clId="{3795DA4E-323B-47E4-8CE4-A25E24532268}" dt="2025-04-30T10:28:37.953" v="169" actId="478"/>
      <pc:docMkLst>
        <pc:docMk/>
      </pc:docMkLst>
      <pc:sldChg chg="delSp modSp del mod delAnim">
        <pc:chgData name="Dipti Pindoria" userId="e91a2731-90a4-4023-ab36-ca9e685a9b5a" providerId="ADAL" clId="{3795DA4E-323B-47E4-8CE4-A25E24532268}" dt="2025-04-30T09:56:45.545" v="47" actId="2696"/>
        <pc:sldMkLst>
          <pc:docMk/>
          <pc:sldMk cId="2422345182" sldId="265"/>
        </pc:sldMkLst>
      </pc:sldChg>
      <pc:sldChg chg="addSp delSp modSp new del mod addAnim delAnim modAnim">
        <pc:chgData name="Dipti Pindoria" userId="e91a2731-90a4-4023-ab36-ca9e685a9b5a" providerId="ADAL" clId="{3795DA4E-323B-47E4-8CE4-A25E24532268}" dt="2025-04-30T10:16:53.847" v="123" actId="2696"/>
        <pc:sldMkLst>
          <pc:docMk/>
          <pc:sldMk cId="539441669" sldId="266"/>
        </pc:sldMkLst>
      </pc:sldChg>
      <pc:sldChg chg="addSp delSp modSp new mod delAnim modAnim">
        <pc:chgData name="Dipti Pindoria" userId="e91a2731-90a4-4023-ab36-ca9e685a9b5a" providerId="ADAL" clId="{3795DA4E-323B-47E4-8CE4-A25E24532268}" dt="2025-04-30T10:28:37.953" v="169" actId="478"/>
        <pc:sldMkLst>
          <pc:docMk/>
          <pc:sldMk cId="3266813702" sldId="267"/>
        </pc:sldMkLst>
      </pc:sldChg>
      <pc:sldChg chg="addSp modSp new modAnim">
        <pc:chgData name="Dipti Pindoria" userId="e91a2731-90a4-4023-ab36-ca9e685a9b5a" providerId="ADAL" clId="{3795DA4E-323B-47E4-8CE4-A25E24532268}" dt="2025-04-30T07:22:36.379" v="5"/>
        <pc:sldMkLst>
          <pc:docMk/>
          <pc:sldMk cId="2716426078" sldId="268"/>
        </pc:sldMkLst>
      </pc:sldChg>
      <pc:sldChg chg="addSp modSp new modAnim">
        <pc:chgData name="Dipti Pindoria" userId="e91a2731-90a4-4023-ab36-ca9e685a9b5a" providerId="ADAL" clId="{3795DA4E-323B-47E4-8CE4-A25E24532268}" dt="2025-04-30T07:23:24.706" v="7"/>
        <pc:sldMkLst>
          <pc:docMk/>
          <pc:sldMk cId="1345542167" sldId="269"/>
        </pc:sldMkLst>
      </pc:sldChg>
      <pc:sldChg chg="addSp modSp new modAnim">
        <pc:chgData name="Dipti Pindoria" userId="e91a2731-90a4-4023-ab36-ca9e685a9b5a" providerId="ADAL" clId="{3795DA4E-323B-47E4-8CE4-A25E24532268}" dt="2025-04-30T07:23:55.532" v="9"/>
        <pc:sldMkLst>
          <pc:docMk/>
          <pc:sldMk cId="1694636094" sldId="270"/>
        </pc:sldMkLst>
      </pc:sldChg>
    </pc:docChg>
  </pc:docChgLst>
  <pc:docChgLst>
    <pc:chgData name="Emilie Woodroffe" userId="b157383c7860d663" providerId="LiveId" clId="{0945E20F-C901-46F3-99CF-99ED59221AFB}"/>
    <pc:docChg chg="undo custSel modSld">
      <pc:chgData name="Emilie Woodroffe" userId="b157383c7860d663" providerId="LiveId" clId="{0945E20F-C901-46F3-99CF-99ED59221AFB}" dt="2024-02-05T19:20:31.517" v="208" actId="14100"/>
      <pc:docMkLst>
        <pc:docMk/>
      </pc:docMkLst>
      <pc:sldChg chg="addSp delSp modSp mod modAnim">
        <pc:chgData name="Emilie Woodroffe" userId="b157383c7860d663" providerId="LiveId" clId="{0945E20F-C901-46F3-99CF-99ED59221AFB}" dt="2024-02-05T19:20:31.517" v="208" actId="14100"/>
        <pc:sldMkLst>
          <pc:docMk/>
          <pc:sldMk cId="2422345182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563D0E-4ACE-86E0-C283-B59191FC6430}"/>
              </a:ext>
            </a:extLst>
          </p:cNvPr>
          <p:cNvSpPr/>
          <p:nvPr/>
        </p:nvSpPr>
        <p:spPr>
          <a:xfrm>
            <a:off x="969450" y="780155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577B3-A182-0F72-D07A-D9F24348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9451" y="-119858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Freeform 12">
            <a:extLst>
              <a:ext uri="{FF2B5EF4-FFF2-40B4-BE49-F238E27FC236}">
                <a16:creationId xmlns:a16="http://schemas.microsoft.com/office/drawing/2014/main" id="{8944E0BA-9C88-BE06-A945-C71C4EDF3FA6}"/>
              </a:ext>
            </a:extLst>
          </p:cNvPr>
          <p:cNvSpPr/>
          <p:nvPr/>
        </p:nvSpPr>
        <p:spPr>
          <a:xfrm>
            <a:off x="7496055" y="954649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F4F84-1F69-E615-90EA-5C9CF40B23A0}"/>
              </a:ext>
            </a:extLst>
          </p:cNvPr>
          <p:cNvSpPr txBox="1"/>
          <p:nvPr/>
        </p:nvSpPr>
        <p:spPr>
          <a:xfrm>
            <a:off x="1274007" y="1019967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3 Autumn 1 Knowledge Organiser: A new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25EC8-3BC8-EAF7-172F-1DB534DA3205}"/>
              </a:ext>
            </a:extLst>
          </p:cNvPr>
          <p:cNvSpPr txBox="1"/>
          <p:nvPr/>
        </p:nvSpPr>
        <p:spPr>
          <a:xfrm>
            <a:off x="1205916" y="1530674"/>
            <a:ext cx="2849205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Greetings Bank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Hola</a:t>
            </a:r>
            <a:r>
              <a:rPr lang="en-GB" sz="1000" dirty="0">
                <a:latin typeface="Century Gothic" panose="020B0502020202020204" pitchFamily="34" charset="0"/>
              </a:rPr>
              <a:t> – hello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Buenos días </a:t>
            </a:r>
            <a:r>
              <a:rPr lang="en-GB" sz="1000" dirty="0">
                <a:latin typeface="Century Gothic" panose="020B0502020202020204" pitchFamily="34" charset="0"/>
              </a:rPr>
              <a:t>– Good morning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Buenas tardes </a:t>
            </a:r>
            <a:r>
              <a:rPr lang="en-GB" sz="1000" dirty="0">
                <a:latin typeface="Century Gothic" panose="020B0502020202020204" pitchFamily="34" charset="0"/>
              </a:rPr>
              <a:t>- Good afternoon / evening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Buenas noches </a:t>
            </a:r>
            <a:r>
              <a:rPr lang="en-GB" sz="1000" dirty="0">
                <a:latin typeface="Century Gothic" panose="020B0502020202020204" pitchFamily="34" charset="0"/>
              </a:rPr>
              <a:t>– Good night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Hasta luego </a:t>
            </a:r>
            <a:r>
              <a:rPr lang="en-GB" sz="1000" dirty="0">
                <a:latin typeface="Century Gothic" panose="020B0502020202020204" pitchFamily="34" charset="0"/>
              </a:rPr>
              <a:t>– See you soon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Adiós</a:t>
            </a:r>
            <a:r>
              <a:rPr lang="en-GB" sz="1000" dirty="0">
                <a:latin typeface="Century Gothic" panose="020B0502020202020204" pitchFamily="34" charset="0"/>
              </a:rPr>
              <a:t> – Goodbye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E8BA1-192B-AD64-05C6-416C654D1FD0}"/>
              </a:ext>
            </a:extLst>
          </p:cNvPr>
          <p:cNvSpPr txBox="1"/>
          <p:nvPr/>
        </p:nvSpPr>
        <p:spPr>
          <a:xfrm>
            <a:off x="1205916" y="2963459"/>
            <a:ext cx="1463009" cy="14773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Colours Bank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azul</a:t>
            </a:r>
            <a:r>
              <a:rPr lang="en-GB" sz="1000" dirty="0">
                <a:latin typeface="Century Gothic" panose="020B0502020202020204" pitchFamily="34" charset="0"/>
              </a:rPr>
              <a:t> - blue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blanco</a:t>
            </a:r>
            <a:r>
              <a:rPr lang="en-GB" sz="1000" dirty="0">
                <a:latin typeface="Century Gothic" panose="020B0502020202020204" pitchFamily="34" charset="0"/>
              </a:rPr>
              <a:t> - white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rojo</a:t>
            </a:r>
            <a:r>
              <a:rPr lang="en-GB" sz="1000" dirty="0">
                <a:latin typeface="Century Gothic" panose="020B0502020202020204" pitchFamily="34" charset="0"/>
              </a:rPr>
              <a:t> - red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negro</a:t>
            </a:r>
            <a:r>
              <a:rPr lang="en-GB" sz="1000" dirty="0">
                <a:latin typeface="Century Gothic" panose="020B0502020202020204" pitchFamily="34" charset="0"/>
              </a:rPr>
              <a:t> - black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amarillo</a:t>
            </a:r>
            <a:r>
              <a:rPr lang="en-GB" sz="1000" dirty="0">
                <a:latin typeface="Century Gothic" panose="020B0502020202020204" pitchFamily="34" charset="0"/>
              </a:rPr>
              <a:t> - yellow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verde</a:t>
            </a:r>
            <a:r>
              <a:rPr lang="en-GB" sz="1000" dirty="0">
                <a:latin typeface="Century Gothic" panose="020B0502020202020204" pitchFamily="34" charset="0"/>
              </a:rPr>
              <a:t> – green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naranja </a:t>
            </a:r>
            <a:r>
              <a:rPr lang="en-GB" sz="1000" dirty="0">
                <a:latin typeface="Century Gothic" panose="020B0502020202020204" pitchFamily="34" charset="0"/>
              </a:rPr>
              <a:t>– orange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rosa </a:t>
            </a:r>
            <a:r>
              <a:rPr lang="en-GB" sz="1000" dirty="0">
                <a:latin typeface="Century Gothic" panose="020B0502020202020204" pitchFamily="34" charset="0"/>
              </a:rPr>
              <a:t>- pink</a:t>
            </a:r>
            <a:endParaRPr lang="en-GB" sz="1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8516E-BE79-FF81-5399-605B4095E3E7}"/>
              </a:ext>
            </a:extLst>
          </p:cNvPr>
          <p:cNvSpPr txBox="1"/>
          <p:nvPr/>
        </p:nvSpPr>
        <p:spPr>
          <a:xfrm>
            <a:off x="4143609" y="1530674"/>
            <a:ext cx="2611512" cy="240065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¿Cómo estás? </a:t>
            </a:r>
            <a:r>
              <a:rPr lang="en-GB" sz="1000" dirty="0">
                <a:latin typeface="Century Gothic" panose="020B0502020202020204" pitchFamily="34" charset="0"/>
              </a:rPr>
              <a:t>– How are you?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Estoy bien. </a:t>
            </a:r>
            <a:r>
              <a:rPr lang="en-GB" sz="1000" dirty="0">
                <a:latin typeface="Century Gothic" panose="020B0502020202020204" pitchFamily="34" charset="0"/>
              </a:rPr>
              <a:t>– I am good.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Estoy muy bien. </a:t>
            </a:r>
            <a:r>
              <a:rPr lang="en-GB" sz="1000" dirty="0">
                <a:latin typeface="Century Gothic" panose="020B0502020202020204" pitchFamily="34" charset="0"/>
              </a:rPr>
              <a:t>– I am really good.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Estoy así así. </a:t>
            </a:r>
            <a:r>
              <a:rPr lang="en-GB" sz="1000" dirty="0">
                <a:latin typeface="Century Gothic" panose="020B0502020202020204" pitchFamily="34" charset="0"/>
              </a:rPr>
              <a:t>– I am okay.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Estoy mal. </a:t>
            </a:r>
            <a:r>
              <a:rPr lang="en-GB" sz="1000" dirty="0">
                <a:latin typeface="Century Gothic" panose="020B0502020202020204" pitchFamily="34" charset="0"/>
              </a:rPr>
              <a:t>– I am not good.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Estoy muy mal. </a:t>
            </a:r>
            <a:r>
              <a:rPr lang="en-GB" sz="1000" dirty="0">
                <a:latin typeface="Century Gothic" panose="020B0502020202020204" pitchFamily="34" charset="0"/>
              </a:rPr>
              <a:t>– I am feeling really bad.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¿Cómo te llamas? </a:t>
            </a:r>
            <a:r>
              <a:rPr lang="en-GB" sz="1000" dirty="0">
                <a:latin typeface="Century Gothic" panose="020B0502020202020204" pitchFamily="34" charset="0"/>
              </a:rPr>
              <a:t>- What are you called?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 llamo… </a:t>
            </a:r>
            <a:r>
              <a:rPr lang="en-GB" sz="1000" dirty="0">
                <a:latin typeface="Century Gothic" panose="020B0502020202020204" pitchFamily="34" charset="0"/>
              </a:rPr>
              <a:t> -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I am called…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CF672-89A8-7CE3-2754-B90D803EED3D}"/>
              </a:ext>
            </a:extLst>
          </p:cNvPr>
          <p:cNvSpPr txBox="1"/>
          <p:nvPr/>
        </p:nvSpPr>
        <p:spPr>
          <a:xfrm>
            <a:off x="6838154" y="1534505"/>
            <a:ext cx="1100958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Numbers Bank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cero</a:t>
            </a:r>
            <a:r>
              <a:rPr lang="en-GB" sz="1000" dirty="0">
                <a:latin typeface="Century Gothic" panose="020B0502020202020204" pitchFamily="34" charset="0"/>
              </a:rPr>
              <a:t> - 0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uno</a:t>
            </a:r>
            <a:r>
              <a:rPr lang="en-GB" sz="1000" dirty="0">
                <a:latin typeface="Century Gothic" panose="020B0502020202020204" pitchFamily="34" charset="0"/>
              </a:rPr>
              <a:t> - 1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dos </a:t>
            </a:r>
            <a:r>
              <a:rPr lang="en-GB" sz="1000" dirty="0">
                <a:latin typeface="Century Gothic" panose="020B0502020202020204" pitchFamily="34" charset="0"/>
              </a:rPr>
              <a:t>-  2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tres</a:t>
            </a:r>
            <a:r>
              <a:rPr lang="en-GB" sz="1000" dirty="0">
                <a:latin typeface="Century Gothic" panose="020B0502020202020204" pitchFamily="34" charset="0"/>
              </a:rPr>
              <a:t> - 3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cuatro</a:t>
            </a:r>
            <a:r>
              <a:rPr lang="en-GB" sz="1000" dirty="0">
                <a:latin typeface="Century Gothic" panose="020B0502020202020204" pitchFamily="34" charset="0"/>
              </a:rPr>
              <a:t> - 4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cinco</a:t>
            </a:r>
            <a:r>
              <a:rPr lang="en-GB" sz="1000" dirty="0">
                <a:latin typeface="Century Gothic" panose="020B0502020202020204" pitchFamily="34" charset="0"/>
              </a:rPr>
              <a:t> - 5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seis</a:t>
            </a:r>
            <a:r>
              <a:rPr lang="en-GB" sz="1000" dirty="0">
                <a:latin typeface="Century Gothic" panose="020B0502020202020204" pitchFamily="34" charset="0"/>
              </a:rPr>
              <a:t> - 6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siete</a:t>
            </a:r>
            <a:r>
              <a:rPr lang="en-GB" sz="1000" dirty="0">
                <a:latin typeface="Century Gothic" panose="020B0502020202020204" pitchFamily="34" charset="0"/>
              </a:rPr>
              <a:t> - 7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ocho</a:t>
            </a:r>
            <a:r>
              <a:rPr lang="en-GB" sz="1000" dirty="0">
                <a:latin typeface="Century Gothic" panose="020B0502020202020204" pitchFamily="34" charset="0"/>
              </a:rPr>
              <a:t> - 8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nueve</a:t>
            </a:r>
            <a:r>
              <a:rPr lang="en-GB" sz="1000" dirty="0">
                <a:latin typeface="Century Gothic" panose="020B0502020202020204" pitchFamily="34" charset="0"/>
              </a:rPr>
              <a:t> - 9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diez</a:t>
            </a:r>
            <a:r>
              <a:rPr lang="en-GB" sz="1000" dirty="0">
                <a:latin typeface="Century Gothic" panose="020B0502020202020204" pitchFamily="34" charset="0"/>
              </a:rPr>
              <a:t> – 10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7ACAD-F77A-3BA8-6D4D-2E5DF84B6488}"/>
              </a:ext>
            </a:extLst>
          </p:cNvPr>
          <p:cNvSpPr txBox="1"/>
          <p:nvPr/>
        </p:nvSpPr>
        <p:spPr>
          <a:xfrm>
            <a:off x="4062496" y="4006125"/>
            <a:ext cx="3877025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Colours are words that describe objects.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We call them “adjectives”. Watch out in Spanish every time we meet the colours as the spelling might change to match the object the colour describes.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When you ask a question in Spanish you can turn a sentence into a question by </a:t>
            </a:r>
            <a:r>
              <a:rPr lang="en-GB" sz="1000" b="1" dirty="0">
                <a:latin typeface="Century Gothic" panose="020B0502020202020204" pitchFamily="34" charset="0"/>
              </a:rPr>
              <a:t>raising the pitch of your voice </a:t>
            </a:r>
            <a:r>
              <a:rPr lang="en-GB" sz="1000" dirty="0">
                <a:latin typeface="Century Gothic" panose="020B0502020202020204" pitchFamily="34" charset="0"/>
              </a:rPr>
              <a:t>at the end of the question. </a:t>
            </a:r>
            <a:r>
              <a:rPr lang="en-GB" sz="1000" b="1" dirty="0">
                <a:latin typeface="Century Gothic" panose="020B0502020202020204" pitchFamily="34" charset="0"/>
              </a:rPr>
              <a:t>e.g.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¿Cómo estás?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¿Cómo te llamas?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51675-CEC7-0D9B-70FF-C6C026B51C6E}"/>
              </a:ext>
            </a:extLst>
          </p:cNvPr>
          <p:cNvSpPr txBox="1"/>
          <p:nvPr/>
        </p:nvSpPr>
        <p:spPr>
          <a:xfrm>
            <a:off x="1205916" y="4548406"/>
            <a:ext cx="2768091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The letter </a:t>
            </a:r>
            <a:r>
              <a:rPr lang="en-GB" sz="1000" b="1" dirty="0">
                <a:latin typeface="Century Gothic" panose="020B0502020202020204" pitchFamily="34" charset="0"/>
              </a:rPr>
              <a:t>C </a:t>
            </a:r>
            <a:r>
              <a:rPr lang="en-GB" sz="1000" dirty="0">
                <a:latin typeface="Century Gothic" panose="020B0502020202020204" pitchFamily="34" charset="0"/>
              </a:rPr>
              <a:t>sounds like an English </a:t>
            </a:r>
            <a:r>
              <a:rPr lang="en-GB" sz="1000" b="1" dirty="0">
                <a:latin typeface="Century Gothic" panose="020B0502020202020204" pitchFamily="34" charset="0"/>
              </a:rPr>
              <a:t>“th” </a:t>
            </a:r>
            <a:r>
              <a:rPr lang="en-GB" sz="1000" dirty="0">
                <a:latin typeface="Century Gothic" panose="020B0502020202020204" pitchFamily="34" charset="0"/>
              </a:rPr>
              <a:t>when it goes before the letters: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 (ce) </a:t>
            </a:r>
            <a:r>
              <a:rPr lang="en-GB" sz="1000" dirty="0">
                <a:latin typeface="Century Gothic" panose="020B0502020202020204" pitchFamily="34" charset="0"/>
              </a:rPr>
              <a:t>or </a:t>
            </a:r>
            <a:r>
              <a:rPr lang="en-GB" sz="1000" b="1" dirty="0">
                <a:latin typeface="Century Gothic" panose="020B0502020202020204" pitchFamily="34" charset="0"/>
              </a:rPr>
              <a:t>i (ci)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Practise saying these syllables:  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ca  co  cu  ce  ci</a:t>
            </a:r>
            <a:endParaRPr lang="en-GB" sz="1000" b="1" u="sng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C78BD-91D2-58C4-8EB4-BCEED7CD8671}"/>
              </a:ext>
            </a:extLst>
          </p:cNvPr>
          <p:cNvSpPr txBox="1"/>
          <p:nvPr/>
        </p:nvSpPr>
        <p:spPr>
          <a:xfrm>
            <a:off x="2748083" y="2964204"/>
            <a:ext cx="1306683" cy="8617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‘</a:t>
            </a:r>
            <a:r>
              <a:rPr lang="en-GB" sz="1000" b="1" dirty="0">
                <a:latin typeface="Century Gothic" panose="020B0502020202020204" pitchFamily="34" charset="0"/>
              </a:rPr>
              <a:t>ll</a:t>
            </a:r>
            <a:r>
              <a:rPr lang="en-GB" sz="1000" dirty="0">
                <a:latin typeface="Century Gothic" panose="020B0502020202020204" pitchFamily="34" charset="0"/>
              </a:rPr>
              <a:t>’ (</a:t>
            </a:r>
            <a:r>
              <a:rPr lang="en-GB" sz="1000" b="1" dirty="0">
                <a:latin typeface="Century Gothic" panose="020B0502020202020204" pitchFamily="34" charset="0"/>
              </a:rPr>
              <a:t>ll</a:t>
            </a:r>
            <a:r>
              <a:rPr lang="en-GB" sz="1000" dirty="0">
                <a:latin typeface="Century Gothic" panose="020B0502020202020204" pitchFamily="34" charset="0"/>
              </a:rPr>
              <a:t>amo, amari</a:t>
            </a:r>
            <a:r>
              <a:rPr lang="en-GB" sz="1000" b="1" dirty="0">
                <a:latin typeface="Century Gothic" panose="020B0502020202020204" pitchFamily="34" charset="0"/>
              </a:rPr>
              <a:t>ll</a:t>
            </a:r>
            <a:r>
              <a:rPr lang="en-GB" sz="1000" dirty="0">
                <a:latin typeface="Century Gothic" panose="020B0502020202020204" pitchFamily="34" charset="0"/>
              </a:rPr>
              <a:t>o)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335B7029-EA90-3B0F-FE4A-A46EC0929F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3" y="864370"/>
            <a:ext cx="651310" cy="65131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B4739AE-40F8-1FE1-7DE0-B112A27E1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123" y="1605443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A58A9CB-391E-4ECE-99AD-235449C239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609" y="303825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8E678A8-908A-C0C3-B543-A0C820D287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73" y="1604705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8F4CE98-A64C-3F0C-DA98-696730D186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8901" y="193198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6616ED9-A443-2C6D-CA99-FEB9F7D249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73" y="330018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17CC5A6-0109-3AAB-F67C-D8E4FEC1ABE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884" y="5619844"/>
            <a:ext cx="250723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514</TotalTime>
  <Words>306</Words>
  <Application>Microsoft Office PowerPoint</Application>
  <PresentationFormat>On-screen Show (4:3)</PresentationFormat>
  <Paragraphs>61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69</cp:revision>
  <cp:lastPrinted>2024-01-30T16:23:43Z</cp:lastPrinted>
  <dcterms:created xsi:type="dcterms:W3CDTF">2019-08-20T09:39:52Z</dcterms:created>
  <dcterms:modified xsi:type="dcterms:W3CDTF">2025-09-19T18:20:32Z</dcterms:modified>
</cp:coreProperties>
</file>