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E22E3-7222-492C-9162-15D094926407}" v="45" dt="2025-09-19T18:26:54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20" y="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CBFE22E3-7222-492C-9162-15D094926407}"/>
    <pc:docChg chg="modSld">
      <pc:chgData name="Dipti Pindoria" userId="e91a2731-90a4-4023-ab36-ca9e685a9b5a" providerId="ADAL" clId="{CBFE22E3-7222-492C-9162-15D094926407}" dt="2025-09-19T18:26:54.446" v="44" actId="1036"/>
      <pc:docMkLst>
        <pc:docMk/>
      </pc:docMkLst>
      <pc:sldChg chg="addSp delSp modSp modAnim">
        <pc:chgData name="Dipti Pindoria" userId="e91a2731-90a4-4023-ab36-ca9e685a9b5a" providerId="ADAL" clId="{CBFE22E3-7222-492C-9162-15D094926407}" dt="2025-09-19T18:26:54.446" v="44" actId="1036"/>
        <pc:sldMkLst>
          <pc:docMk/>
          <pc:sldMk cId="3266813702" sldId="267"/>
        </pc:sldMkLst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52" creationId="{CAC7FB11-FC9E-20F6-2D74-46B9A78B1D64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54" creationId="{ACB46A35-CE5A-6C97-2356-82EBBD2172C7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56" creationId="{4C57A788-D213-4BC9-B428-55E18D6B7037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57" creationId="{C285918E-EF70-B8B4-57AF-C15EABC11275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58" creationId="{89DBF5C2-8B99-3A08-5AA5-0A7D7A8E8054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59" creationId="{D36ECF03-7CD9-24F2-ECEE-05BD7DDA8A37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60" creationId="{3ED2EA57-4016-16F6-AACE-2FBBAEBC5A72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61" creationId="{C4F478FB-A848-F0D0-69A8-9D5B8D3E9F2E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67" creationId="{7B0A3C36-500B-0713-6E1D-405F744D0685}"/>
          </ac:spMkLst>
        </pc:spChg>
        <pc:spChg chg="del">
          <ac:chgData name="Dipti Pindoria" userId="e91a2731-90a4-4023-ab36-ca9e685a9b5a" providerId="ADAL" clId="{CBFE22E3-7222-492C-9162-15D094926407}" dt="2025-09-19T18:26:37.411" v="0" actId="478"/>
          <ac:spMkLst>
            <pc:docMk/>
            <pc:sldMk cId="3266813702" sldId="267"/>
            <ac:spMk id="68" creationId="{A3CEAA5A-3B18-F619-2E6D-672A0F56755D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0" creationId="{9110EB1D-BC82-D335-A593-33612B4FAB10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2" creationId="{DE76F7CE-93B7-635C-6313-D48558410093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3" creationId="{07CF4206-DAC9-AE0F-E60F-BEEDC2BD6B61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4" creationId="{7DD30058-EF94-ED53-C7DD-E4EED9789DFA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5" creationId="{8C7FAA16-D9DE-2E81-F257-33F7BEB00E81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6" creationId="{DD27FED1-C2A6-9719-61EC-76C6AFAE9D8C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7" creationId="{68FFFCEE-8BAA-EDD9-B401-2A1E407DAD1F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79" creationId="{3664B647-0EAF-0EBF-AEDB-326BE1230C03}"/>
          </ac:spMkLst>
        </pc:spChg>
        <pc:spChg chg="add mod">
          <ac:chgData name="Dipti Pindoria" userId="e91a2731-90a4-4023-ab36-ca9e685a9b5a" providerId="ADAL" clId="{CBFE22E3-7222-492C-9162-15D094926407}" dt="2025-09-19T18:26:54.446" v="44" actId="1036"/>
          <ac:spMkLst>
            <pc:docMk/>
            <pc:sldMk cId="3266813702" sldId="267"/>
            <ac:spMk id="83" creationId="{49A35F8D-5EF8-E40D-7A8A-FC3E795D1AFE}"/>
          </ac:spMkLst>
        </pc:spChg>
        <pc:picChg chg="add mod">
          <ac:chgData name="Dipti Pindoria" userId="e91a2731-90a4-4023-ab36-ca9e685a9b5a" providerId="ADAL" clId="{CBFE22E3-7222-492C-9162-15D094926407}" dt="2025-09-19T18:26:54.446" v="44" actId="1036"/>
          <ac:picMkLst>
            <pc:docMk/>
            <pc:sldMk cId="3266813702" sldId="267"/>
            <ac:picMk id="82" creationId="{7DDBC92E-1F79-EC71-9249-653157C368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110EB1D-BC82-D335-A593-33612B4FAB10}"/>
              </a:ext>
            </a:extLst>
          </p:cNvPr>
          <p:cNvSpPr/>
          <p:nvPr/>
        </p:nvSpPr>
        <p:spPr>
          <a:xfrm>
            <a:off x="970800" y="6819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97A3E954-8F42-E901-04DE-6EE4562D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0801" y="-2181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2" name="Freeform 12">
            <a:extLst>
              <a:ext uri="{FF2B5EF4-FFF2-40B4-BE49-F238E27FC236}">
                <a16:creationId xmlns:a16="http://schemas.microsoft.com/office/drawing/2014/main" id="{DE76F7CE-93B7-635C-6313-D48558410093}"/>
              </a:ext>
            </a:extLst>
          </p:cNvPr>
          <p:cNvSpPr/>
          <p:nvPr/>
        </p:nvSpPr>
        <p:spPr>
          <a:xfrm>
            <a:off x="7497405" y="8563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CF4206-DAC9-AE0F-E60F-BEEDC2BD6B61}"/>
              </a:ext>
            </a:extLst>
          </p:cNvPr>
          <p:cNvSpPr txBox="1"/>
          <p:nvPr/>
        </p:nvSpPr>
        <p:spPr>
          <a:xfrm>
            <a:off x="1275357" y="921711"/>
            <a:ext cx="548111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3 Summer 1 Knowledge Organiser: The Hungry Giant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D30058-EF94-ED53-C7DD-E4EED9789DFA}"/>
              </a:ext>
            </a:extLst>
          </p:cNvPr>
          <p:cNvSpPr txBox="1"/>
          <p:nvPr/>
        </p:nvSpPr>
        <p:spPr>
          <a:xfrm>
            <a:off x="1177770" y="1432418"/>
            <a:ext cx="1743231" cy="397801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Fruits and Vegetables Word Bank</a:t>
            </a: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u="sng" dirty="0">
                <a:latin typeface="Century Gothic" panose="020B0502020202020204" pitchFamily="34" charset="0"/>
              </a:rPr>
              <a:t>Feminine nouns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una manzana </a:t>
            </a:r>
            <a:r>
              <a:rPr lang="en-GB" sz="1100" dirty="0">
                <a:latin typeface="Century Gothic" panose="020B0502020202020204" pitchFamily="34" charset="0"/>
              </a:rPr>
              <a:t>–an apple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una zanahoria - </a:t>
            </a:r>
            <a:r>
              <a:rPr lang="en-GB" sz="1100" dirty="0">
                <a:latin typeface="Century Gothic" panose="020B0502020202020204" pitchFamily="34" charset="0"/>
              </a:rPr>
              <a:t>a carrot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una naranja - </a:t>
            </a:r>
            <a:r>
              <a:rPr lang="en-GB" sz="1100" dirty="0">
                <a:latin typeface="Century Gothic" panose="020B0502020202020204" pitchFamily="34" charset="0"/>
              </a:rPr>
              <a:t>an orange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una pera - </a:t>
            </a:r>
            <a:r>
              <a:rPr lang="en-GB" sz="1100" dirty="0">
                <a:latin typeface="Century Gothic" panose="020B0502020202020204" pitchFamily="34" charset="0"/>
              </a:rPr>
              <a:t>a pear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una sandía </a:t>
            </a:r>
            <a:r>
              <a:rPr lang="en-GB" sz="1100" dirty="0">
                <a:latin typeface="Century Gothic" panose="020B0502020202020204" pitchFamily="34" charset="0"/>
              </a:rPr>
              <a:t>– a watermelon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b="1" u="sng" dirty="0">
                <a:latin typeface="Century Gothic" panose="020B0502020202020204" pitchFamily="34" charset="0"/>
              </a:rPr>
              <a:t>Masculine nouns: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 plátano - </a:t>
            </a:r>
            <a:r>
              <a:rPr lang="en-GB" sz="1100" dirty="0">
                <a:latin typeface="Century Gothic" panose="020B0502020202020204" pitchFamily="34" charset="0"/>
              </a:rPr>
              <a:t>a banana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 melocotón - </a:t>
            </a:r>
            <a:r>
              <a:rPr lang="en-GB" sz="1100" dirty="0">
                <a:latin typeface="Century Gothic" panose="020B0502020202020204" pitchFamily="34" charset="0"/>
              </a:rPr>
              <a:t>a peach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 tomate- </a:t>
            </a:r>
            <a:r>
              <a:rPr lang="en-GB" sz="1100" dirty="0">
                <a:latin typeface="Century Gothic" panose="020B0502020202020204" pitchFamily="34" charset="0"/>
              </a:rPr>
              <a:t>a tomato</a:t>
            </a:r>
            <a:endParaRPr lang="en-GB" sz="1100" b="1" u="sng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un melón </a:t>
            </a:r>
            <a:r>
              <a:rPr lang="en-GB" sz="1100" dirty="0">
                <a:latin typeface="Century Gothic" panose="020B0502020202020204" pitchFamily="34" charset="0"/>
              </a:rPr>
              <a:t>– a melon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un pepino </a:t>
            </a:r>
            <a:r>
              <a:rPr lang="en-GB" sz="1100" dirty="0">
                <a:latin typeface="Century Gothic" panose="020B0502020202020204" pitchFamily="34" charset="0"/>
              </a:rPr>
              <a:t>– a cucumber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C7FAA16-D9DE-2E81-F257-33F7BEB00E81}"/>
              </a:ext>
            </a:extLst>
          </p:cNvPr>
          <p:cNvSpPr txBox="1"/>
          <p:nvPr/>
        </p:nvSpPr>
        <p:spPr>
          <a:xfrm>
            <a:off x="4698181" y="1432418"/>
            <a:ext cx="1431834" cy="211596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“The Hungry Giant” Story Word Bank</a:t>
            </a: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¡Tengo hambre! – </a:t>
            </a:r>
            <a:r>
              <a:rPr lang="en-GB" sz="1100" dirty="0">
                <a:latin typeface="Century Gothic" panose="020B0502020202020204" pitchFamily="34" charset="0"/>
              </a:rPr>
              <a:t>I am hungry!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Quiero </a:t>
            </a:r>
            <a:r>
              <a:rPr lang="en-GB" sz="1100" dirty="0">
                <a:latin typeface="Century Gothic" panose="020B0502020202020204" pitchFamily="34" charset="0"/>
              </a:rPr>
              <a:t>– I want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frutas– </a:t>
            </a:r>
            <a:r>
              <a:rPr lang="en-GB" sz="1100" dirty="0">
                <a:latin typeface="Century Gothic" panose="020B0502020202020204" pitchFamily="34" charset="0"/>
              </a:rPr>
              <a:t>fruits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verduras</a:t>
            </a:r>
            <a:r>
              <a:rPr lang="en-GB" sz="1100" dirty="0">
                <a:latin typeface="Century Gothic" panose="020B0502020202020204" pitchFamily="34" charset="0"/>
              </a:rPr>
              <a:t> - vegetables</a:t>
            </a:r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uvas</a:t>
            </a:r>
            <a:r>
              <a:rPr lang="en-GB" sz="1100" dirty="0">
                <a:latin typeface="Century Gothic" panose="020B0502020202020204" pitchFamily="34" charset="0"/>
              </a:rPr>
              <a:t>–grapes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27FED1-C2A6-9719-61EC-76C6AFAE9D8C}"/>
              </a:ext>
            </a:extLst>
          </p:cNvPr>
          <p:cNvSpPr txBox="1"/>
          <p:nvPr/>
        </p:nvSpPr>
        <p:spPr>
          <a:xfrm>
            <a:off x="3079975" y="5099994"/>
            <a:ext cx="4840508" cy="73866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We add “s” or “es” at the end of the word in Spanish to make the noun a plural word e.g. </a:t>
            </a:r>
            <a:r>
              <a:rPr lang="en-GB" sz="1050" b="1" dirty="0">
                <a:latin typeface="Century Gothic" panose="020B0502020202020204" pitchFamily="34" charset="0"/>
              </a:rPr>
              <a:t>un plátano </a:t>
            </a:r>
            <a:r>
              <a:rPr lang="en-GB" sz="1050" b="1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050" b="1" dirty="0">
                <a:latin typeface="Century Gothic" panose="020B0502020202020204" pitchFamily="34" charset="0"/>
              </a:rPr>
              <a:t>dos plátanos; un melón </a:t>
            </a:r>
            <a:r>
              <a:rPr lang="en-GB" sz="1050" b="1" dirty="0">
                <a:latin typeface="Century Gothic" panose="020B0502020202020204" pitchFamily="34" charset="0"/>
                <a:sym typeface="Wingdings" panose="05000000000000000000" pitchFamily="2" charset="2"/>
              </a:rPr>
              <a:t> tres melones</a:t>
            </a:r>
            <a:endParaRPr lang="en-GB" sz="1050" b="1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FFFCEE-8BAA-EDD9-B401-2A1E407DAD1F}"/>
              </a:ext>
            </a:extLst>
          </p:cNvPr>
          <p:cNvSpPr txBox="1"/>
          <p:nvPr/>
        </p:nvSpPr>
        <p:spPr>
          <a:xfrm>
            <a:off x="3090608" y="1432419"/>
            <a:ext cx="1431834" cy="212365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“za” </a:t>
            </a:r>
            <a:r>
              <a:rPr lang="en-GB" sz="1100" dirty="0">
                <a:latin typeface="Century Gothic" panose="020B0502020202020204" pitchFamily="34" charset="0"/>
              </a:rPr>
              <a:t>(</a:t>
            </a:r>
            <a:r>
              <a:rPr lang="en-GB" sz="1100" b="1" dirty="0">
                <a:latin typeface="Century Gothic" panose="020B0502020202020204" pitchFamily="34" charset="0"/>
              </a:rPr>
              <a:t>za</a:t>
            </a:r>
            <a:r>
              <a:rPr lang="en-GB" sz="1100" dirty="0">
                <a:latin typeface="Century Gothic" panose="020B0502020202020204" pitchFamily="34" charset="0"/>
              </a:rPr>
              <a:t>nahoria, man</a:t>
            </a:r>
            <a:r>
              <a:rPr lang="en-GB" sz="1100" b="1" dirty="0">
                <a:latin typeface="Century Gothic" panose="020B0502020202020204" pitchFamily="34" charset="0"/>
              </a:rPr>
              <a:t>za</a:t>
            </a:r>
            <a:r>
              <a:rPr lang="en-GB" sz="1100" dirty="0">
                <a:latin typeface="Century Gothic" panose="020B0502020202020204" pitchFamily="34" charset="0"/>
              </a:rPr>
              <a:t>na)</a:t>
            </a: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“ho” </a:t>
            </a:r>
            <a:r>
              <a:rPr lang="en-GB" sz="1100" dirty="0">
                <a:latin typeface="Century Gothic" panose="020B0502020202020204" pitchFamily="34" charset="0"/>
              </a:rPr>
              <a:t>(zana</a:t>
            </a:r>
            <a:r>
              <a:rPr lang="en-GB" sz="1100" b="1" dirty="0">
                <a:latin typeface="Century Gothic" panose="020B0502020202020204" pitchFamily="34" charset="0"/>
              </a:rPr>
              <a:t>ho</a:t>
            </a:r>
            <a:r>
              <a:rPr lang="en-GB" sz="1100" dirty="0">
                <a:latin typeface="Century Gothic" panose="020B0502020202020204" pitchFamily="34" charset="0"/>
              </a:rPr>
              <a:t>ria)</a:t>
            </a: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“qui” </a:t>
            </a:r>
            <a:r>
              <a:rPr lang="en-GB" sz="1100" dirty="0">
                <a:latin typeface="Century Gothic" panose="020B0502020202020204" pitchFamily="34" charset="0"/>
              </a:rPr>
              <a:t>(</a:t>
            </a:r>
            <a:r>
              <a:rPr lang="en-GB" sz="1100" b="1" dirty="0">
                <a:latin typeface="Century Gothic" panose="020B0502020202020204" pitchFamily="34" charset="0"/>
              </a:rPr>
              <a:t>qui</a:t>
            </a:r>
            <a:r>
              <a:rPr lang="en-GB" sz="1100" dirty="0">
                <a:latin typeface="Century Gothic" panose="020B0502020202020204" pitchFamily="34" charset="0"/>
              </a:rPr>
              <a:t>siera, </a:t>
            </a:r>
            <a:r>
              <a:rPr lang="en-GB" sz="1100" b="1" dirty="0">
                <a:latin typeface="Century Gothic" panose="020B0502020202020204" pitchFamily="34" charset="0"/>
              </a:rPr>
              <a:t>qui</a:t>
            </a:r>
            <a:r>
              <a:rPr lang="en-GB" sz="1100" dirty="0">
                <a:latin typeface="Century Gothic" panose="020B0502020202020204" pitchFamily="34" charset="0"/>
              </a:rPr>
              <a:t>ero)</a:t>
            </a:r>
            <a:endParaRPr lang="en-GB" sz="1100" b="1" dirty="0">
              <a:latin typeface="Century Gothic" panose="020B0502020202020204" pitchFamily="34" charset="0"/>
            </a:endParaRP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“ci” </a:t>
            </a:r>
            <a:r>
              <a:rPr lang="en-GB" sz="1100" dirty="0">
                <a:latin typeface="Century Gothic" panose="020B0502020202020204" pitchFamily="34" charset="0"/>
              </a:rPr>
              <a:t>(gra</a:t>
            </a:r>
            <a:r>
              <a:rPr lang="en-GB" sz="1100" b="1" dirty="0">
                <a:latin typeface="Century Gothic" panose="020B0502020202020204" pitchFamily="34" charset="0"/>
              </a:rPr>
              <a:t>ci</a:t>
            </a:r>
            <a:r>
              <a:rPr lang="en-GB" sz="1100" dirty="0">
                <a:latin typeface="Century Gothic" panose="020B0502020202020204" pitchFamily="34" charset="0"/>
              </a:rPr>
              <a:t>as, </a:t>
            </a:r>
            <a:r>
              <a:rPr lang="en-GB" sz="1100" b="1" dirty="0">
                <a:latin typeface="Century Gothic" panose="020B0502020202020204" pitchFamily="34" charset="0"/>
              </a:rPr>
              <a:t>ci</a:t>
            </a:r>
            <a:r>
              <a:rPr lang="en-GB" sz="1100" dirty="0">
                <a:latin typeface="Century Gothic" panose="020B0502020202020204" pitchFamily="34" charset="0"/>
              </a:rPr>
              <a:t>nco)</a:t>
            </a:r>
            <a:endParaRPr lang="en-GB" sz="1100" b="1" dirty="0">
              <a:latin typeface="Century Gothic" panose="020B0502020202020204" pitchFamily="34" charset="0"/>
            </a:endParaRPr>
          </a:p>
        </p:txBody>
      </p:sp>
      <p:pic>
        <p:nvPicPr>
          <p:cNvPr id="78" name="Picture 77" descr="A close-up of a logo&#10;&#10;Description automatically generated">
            <a:extLst>
              <a:ext uri="{FF2B5EF4-FFF2-40B4-BE49-F238E27FC236}">
                <a16:creationId xmlns:a16="http://schemas.microsoft.com/office/drawing/2014/main" id="{FBA5E4FE-C116-BABD-3736-AB3637EFA3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63" y="766115"/>
            <a:ext cx="651310" cy="65131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664B647-0EAF-0EBF-AEDB-326BE1230C03}"/>
              </a:ext>
            </a:extLst>
          </p:cNvPr>
          <p:cNvSpPr txBox="1"/>
          <p:nvPr/>
        </p:nvSpPr>
        <p:spPr>
          <a:xfrm>
            <a:off x="3079974" y="3678338"/>
            <a:ext cx="3050041" cy="127727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Fact</a:t>
            </a:r>
          </a:p>
          <a:p>
            <a:pPr algn="just"/>
            <a:endParaRPr lang="en-GB" sz="1100" b="1" dirty="0">
              <a:latin typeface="Century Gothic" panose="020B0502020202020204" pitchFamily="34" charset="0"/>
            </a:endParaRPr>
          </a:p>
          <a:p>
            <a:pPr algn="just"/>
            <a:r>
              <a:rPr lang="en-US" sz="1100" dirty="0">
                <a:latin typeface="Century Gothic" panose="020B0502020202020204" pitchFamily="34" charset="0"/>
              </a:rPr>
              <a:t>In Spain, there's a famous festival called </a:t>
            </a:r>
            <a:r>
              <a:rPr lang="en-US" sz="1100" b="1" dirty="0">
                <a:latin typeface="Century Gothic" panose="020B0502020202020204" pitchFamily="34" charset="0"/>
              </a:rPr>
              <a:t>La Tomatina</a:t>
            </a:r>
            <a:r>
              <a:rPr lang="en-US" sz="1100" dirty="0">
                <a:latin typeface="Century Gothic" panose="020B0502020202020204" pitchFamily="34" charset="0"/>
              </a:rPr>
              <a:t> in the town of Buñol where people throw tomatoes at each other for fun! It’s one of the biggest food fights in the world.</a:t>
            </a:r>
            <a:endParaRPr lang="en-GB" sz="1100" b="1" dirty="0">
              <a:latin typeface="Century Gothic" panose="020B0502020202020204" pitchFamily="34" charset="0"/>
            </a:endParaRPr>
          </a:p>
        </p:txBody>
      </p:sp>
      <p:pic>
        <p:nvPicPr>
          <p:cNvPr id="8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036781B-7863-4741-2C9C-581EA5497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170" y="1980006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35BE896-E025-B5AC-CAFD-40273AC8FD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792" y="1496791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DDBC92E-1F79-EC71-9249-653157C368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9731" y="3231810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9A35F8D-5EF8-E40D-7A8A-FC3E795D1AFE}"/>
              </a:ext>
            </a:extLst>
          </p:cNvPr>
          <p:cNvSpPr txBox="1"/>
          <p:nvPr/>
        </p:nvSpPr>
        <p:spPr>
          <a:xfrm>
            <a:off x="6299622" y="1432417"/>
            <a:ext cx="1620861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“Asking politely phrases” bank</a:t>
            </a:r>
          </a:p>
          <a:p>
            <a:endParaRPr lang="en-GB" sz="1100" b="1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Quisiera -  </a:t>
            </a:r>
            <a:r>
              <a:rPr lang="en-GB" sz="1100" dirty="0">
                <a:latin typeface="Century Gothic" panose="020B0502020202020204" pitchFamily="34" charset="0"/>
              </a:rPr>
              <a:t>I would like…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Por favor – </a:t>
            </a:r>
            <a:r>
              <a:rPr lang="en-GB" sz="1100" dirty="0">
                <a:latin typeface="Century Gothic" panose="020B0502020202020204" pitchFamily="34" charset="0"/>
              </a:rPr>
              <a:t>please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Gracias – </a:t>
            </a:r>
            <a:r>
              <a:rPr lang="en-GB" sz="1100" dirty="0">
                <a:latin typeface="Century Gothic" panose="020B0502020202020204" pitchFamily="34" charset="0"/>
              </a:rPr>
              <a:t>thank you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“Quisiera un plátano, por favor. ¡Gracias!” </a:t>
            </a:r>
            <a:r>
              <a:rPr lang="en-GB" sz="1100" dirty="0">
                <a:latin typeface="Century Gothic" panose="020B0502020202020204" pitchFamily="34" charset="0"/>
              </a:rPr>
              <a:t>– </a:t>
            </a:r>
          </a:p>
          <a:p>
            <a:r>
              <a:rPr lang="en-GB" sz="1100" dirty="0">
                <a:latin typeface="Century Gothic" panose="020B0502020202020204" pitchFamily="34" charset="0"/>
              </a:rPr>
              <a:t>“I would like a banana, please. Thank you!”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b="1" dirty="0">
                <a:latin typeface="Century Gothic" panose="020B0502020202020204" pitchFamily="34" charset="0"/>
              </a:rPr>
              <a:t>“Quisiera tres peras, por favor. ¡Gracias!</a:t>
            </a:r>
            <a:r>
              <a:rPr lang="en-GB" sz="1100" dirty="0">
                <a:latin typeface="Century Gothic" panose="020B0502020202020204" pitchFamily="34" charset="0"/>
              </a:rPr>
              <a:t>– </a:t>
            </a:r>
          </a:p>
          <a:p>
            <a:r>
              <a:rPr lang="en-GB" sz="1100" dirty="0">
                <a:latin typeface="Century Gothic" panose="020B0502020202020204" pitchFamily="34" charset="0"/>
              </a:rPr>
              <a:t>“I would like three pears, please. Thank you!”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8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4F35221-ECF6-24A5-BB6F-00C02698F3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8413" y="1512461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518</TotalTime>
  <Words>274</Words>
  <Application>Microsoft Office PowerPoint</Application>
  <PresentationFormat>On-screen Show (4:3)</PresentationFormat>
  <Paragraphs>49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73</cp:revision>
  <cp:lastPrinted>2024-01-30T16:23:43Z</cp:lastPrinted>
  <dcterms:created xsi:type="dcterms:W3CDTF">2019-08-20T09:39:52Z</dcterms:created>
  <dcterms:modified xsi:type="dcterms:W3CDTF">2025-09-19T18:26:57Z</dcterms:modified>
</cp:coreProperties>
</file>