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7E7036-6C85-47AA-98EB-B141E4233672}" v="2" dt="2025-09-23T11:04:59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FF7E7036-6C85-47AA-98EB-B141E4233672}"/>
    <pc:docChg chg="modSld">
      <pc:chgData name="Dipti Pindoria" userId="e91a2731-90a4-4023-ab36-ca9e685a9b5a" providerId="ADAL" clId="{FF7E7036-6C85-47AA-98EB-B141E4233672}" dt="2025-09-23T11:04:59.471" v="1"/>
      <pc:docMkLst>
        <pc:docMk/>
      </pc:docMkLst>
      <pc:sldChg chg="addSp delSp modSp modAnim">
        <pc:chgData name="Dipti Pindoria" userId="e91a2731-90a4-4023-ab36-ca9e685a9b5a" providerId="ADAL" clId="{FF7E7036-6C85-47AA-98EB-B141E4233672}" dt="2025-09-23T11:04:59.471" v="1"/>
        <pc:sldMkLst>
          <pc:docMk/>
          <pc:sldMk cId="3266813702" sldId="267"/>
        </pc:sldMkLst>
        <pc:spChg chg="del">
          <ac:chgData name="Dipti Pindoria" userId="e91a2731-90a4-4023-ab36-ca9e685a9b5a" providerId="ADAL" clId="{FF7E7036-6C85-47AA-98EB-B141E4233672}" dt="2025-09-23T11:04:59.091" v="0" actId="478"/>
          <ac:spMkLst>
            <pc:docMk/>
            <pc:sldMk cId="3266813702" sldId="267"/>
            <ac:spMk id="2" creationId="{B4563D0E-4ACE-86E0-C283-B59191FC6430}"/>
          </ac:spMkLst>
        </pc:spChg>
        <pc:spChg chg="del">
          <ac:chgData name="Dipti Pindoria" userId="e91a2731-90a4-4023-ab36-ca9e685a9b5a" providerId="ADAL" clId="{FF7E7036-6C85-47AA-98EB-B141E4233672}" dt="2025-09-23T11:04:59.091" v="0" actId="478"/>
          <ac:spMkLst>
            <pc:docMk/>
            <pc:sldMk cId="3266813702" sldId="267"/>
            <ac:spMk id="4" creationId="{8944E0BA-9C88-BE06-A945-C71C4EDF3FA6}"/>
          </ac:spMkLst>
        </pc:spChg>
        <pc:spChg chg="del">
          <ac:chgData name="Dipti Pindoria" userId="e91a2731-90a4-4023-ab36-ca9e685a9b5a" providerId="ADAL" clId="{FF7E7036-6C85-47AA-98EB-B141E4233672}" dt="2025-09-23T11:04:59.091" v="0" actId="478"/>
          <ac:spMkLst>
            <pc:docMk/>
            <pc:sldMk cId="3266813702" sldId="267"/>
            <ac:spMk id="5" creationId="{0DEF4F84-1F69-E615-90EA-5C9CF40B23A0}"/>
          </ac:spMkLst>
        </pc:spChg>
        <pc:spChg chg="del">
          <ac:chgData name="Dipti Pindoria" userId="e91a2731-90a4-4023-ab36-ca9e685a9b5a" providerId="ADAL" clId="{FF7E7036-6C85-47AA-98EB-B141E4233672}" dt="2025-09-23T11:04:59.091" v="0" actId="478"/>
          <ac:spMkLst>
            <pc:docMk/>
            <pc:sldMk cId="3266813702" sldId="267"/>
            <ac:spMk id="6" creationId="{1E025EC8-3BC8-EAF7-172F-1DB534DA3205}"/>
          </ac:spMkLst>
        </pc:spChg>
        <pc:spChg chg="del">
          <ac:chgData name="Dipti Pindoria" userId="e91a2731-90a4-4023-ab36-ca9e685a9b5a" providerId="ADAL" clId="{FF7E7036-6C85-47AA-98EB-B141E4233672}" dt="2025-09-23T11:04:59.091" v="0" actId="478"/>
          <ac:spMkLst>
            <pc:docMk/>
            <pc:sldMk cId="3266813702" sldId="267"/>
            <ac:spMk id="7" creationId="{09FE8BA1-192B-AD64-05C6-416C654D1FD0}"/>
          </ac:spMkLst>
        </pc:spChg>
        <pc:spChg chg="del">
          <ac:chgData name="Dipti Pindoria" userId="e91a2731-90a4-4023-ab36-ca9e685a9b5a" providerId="ADAL" clId="{FF7E7036-6C85-47AA-98EB-B141E4233672}" dt="2025-09-23T11:04:59.091" v="0" actId="478"/>
          <ac:spMkLst>
            <pc:docMk/>
            <pc:sldMk cId="3266813702" sldId="267"/>
            <ac:spMk id="8" creationId="{D968516E-BE79-FF81-5399-605B4095E3E7}"/>
          </ac:spMkLst>
        </pc:spChg>
        <pc:spChg chg="del">
          <ac:chgData name="Dipti Pindoria" userId="e91a2731-90a4-4023-ab36-ca9e685a9b5a" providerId="ADAL" clId="{FF7E7036-6C85-47AA-98EB-B141E4233672}" dt="2025-09-23T11:04:59.091" v="0" actId="478"/>
          <ac:spMkLst>
            <pc:docMk/>
            <pc:sldMk cId="3266813702" sldId="267"/>
            <ac:spMk id="9" creationId="{1A3CF672-89A8-7CE3-2754-B90D803EED3D}"/>
          </ac:spMkLst>
        </pc:spChg>
        <pc:spChg chg="del">
          <ac:chgData name="Dipti Pindoria" userId="e91a2731-90a4-4023-ab36-ca9e685a9b5a" providerId="ADAL" clId="{FF7E7036-6C85-47AA-98EB-B141E4233672}" dt="2025-09-23T11:04:59.091" v="0" actId="478"/>
          <ac:spMkLst>
            <pc:docMk/>
            <pc:sldMk cId="3266813702" sldId="267"/>
            <ac:spMk id="10" creationId="{B1C7ACAD-F77A-3BA8-6D4D-2E5DF84B6488}"/>
          </ac:spMkLst>
        </pc:spChg>
        <pc:spChg chg="del">
          <ac:chgData name="Dipti Pindoria" userId="e91a2731-90a4-4023-ab36-ca9e685a9b5a" providerId="ADAL" clId="{FF7E7036-6C85-47AA-98EB-B141E4233672}" dt="2025-09-23T11:04:59.091" v="0" actId="478"/>
          <ac:spMkLst>
            <pc:docMk/>
            <pc:sldMk cId="3266813702" sldId="267"/>
            <ac:spMk id="11" creationId="{D6751675-CEC7-0D9B-70FF-C6C026B51C6E}"/>
          </ac:spMkLst>
        </pc:spChg>
        <pc:spChg chg="del">
          <ac:chgData name="Dipti Pindoria" userId="e91a2731-90a4-4023-ab36-ca9e685a9b5a" providerId="ADAL" clId="{FF7E7036-6C85-47AA-98EB-B141E4233672}" dt="2025-09-23T11:04:59.091" v="0" actId="478"/>
          <ac:spMkLst>
            <pc:docMk/>
            <pc:sldMk cId="3266813702" sldId="267"/>
            <ac:spMk id="12" creationId="{E05C78BD-91D2-58C4-8EB4-BCEED7CD8671}"/>
          </ac:spMkLst>
        </pc:spChg>
        <pc:spChg chg="add mod">
          <ac:chgData name="Dipti Pindoria" userId="e91a2731-90a4-4023-ab36-ca9e685a9b5a" providerId="ADAL" clId="{FF7E7036-6C85-47AA-98EB-B141E4233672}" dt="2025-09-23T11:04:59.471" v="1"/>
          <ac:spMkLst>
            <pc:docMk/>
            <pc:sldMk cId="3266813702" sldId="267"/>
            <ac:spMk id="20" creationId="{E60E990E-1B24-3EDF-8BBA-D4BF0DF12C77}"/>
          </ac:spMkLst>
        </pc:spChg>
        <pc:spChg chg="add mod">
          <ac:chgData name="Dipti Pindoria" userId="e91a2731-90a4-4023-ab36-ca9e685a9b5a" providerId="ADAL" clId="{FF7E7036-6C85-47AA-98EB-B141E4233672}" dt="2025-09-23T11:04:59.471" v="1"/>
          <ac:spMkLst>
            <pc:docMk/>
            <pc:sldMk cId="3266813702" sldId="267"/>
            <ac:spMk id="22" creationId="{38D73BE6-7D4D-C37B-F9BD-46DD4A834C4F}"/>
          </ac:spMkLst>
        </pc:spChg>
        <pc:spChg chg="add mod">
          <ac:chgData name="Dipti Pindoria" userId="e91a2731-90a4-4023-ab36-ca9e685a9b5a" providerId="ADAL" clId="{FF7E7036-6C85-47AA-98EB-B141E4233672}" dt="2025-09-23T11:04:59.471" v="1"/>
          <ac:spMkLst>
            <pc:docMk/>
            <pc:sldMk cId="3266813702" sldId="267"/>
            <ac:spMk id="23" creationId="{48F2327A-715C-1380-D66F-666694430A0C}"/>
          </ac:spMkLst>
        </pc:spChg>
        <pc:spChg chg="add mod">
          <ac:chgData name="Dipti Pindoria" userId="e91a2731-90a4-4023-ab36-ca9e685a9b5a" providerId="ADAL" clId="{FF7E7036-6C85-47AA-98EB-B141E4233672}" dt="2025-09-23T11:04:59.471" v="1"/>
          <ac:spMkLst>
            <pc:docMk/>
            <pc:sldMk cId="3266813702" sldId="267"/>
            <ac:spMk id="24" creationId="{DC1BEB60-6003-57B7-F695-70FB989B7380}"/>
          </ac:spMkLst>
        </pc:spChg>
        <pc:spChg chg="add mod">
          <ac:chgData name="Dipti Pindoria" userId="e91a2731-90a4-4023-ab36-ca9e685a9b5a" providerId="ADAL" clId="{FF7E7036-6C85-47AA-98EB-B141E4233672}" dt="2025-09-23T11:04:59.471" v="1"/>
          <ac:spMkLst>
            <pc:docMk/>
            <pc:sldMk cId="3266813702" sldId="267"/>
            <ac:spMk id="25" creationId="{C4A4236D-F1D2-57AE-1069-EB67ADD780D7}"/>
          </ac:spMkLst>
        </pc:spChg>
        <pc:spChg chg="add mod">
          <ac:chgData name="Dipti Pindoria" userId="e91a2731-90a4-4023-ab36-ca9e685a9b5a" providerId="ADAL" clId="{FF7E7036-6C85-47AA-98EB-B141E4233672}" dt="2025-09-23T11:04:59.471" v="1"/>
          <ac:spMkLst>
            <pc:docMk/>
            <pc:sldMk cId="3266813702" sldId="267"/>
            <ac:spMk id="26" creationId="{76C27509-B2BE-009A-8F90-FA95AA937419}"/>
          </ac:spMkLst>
        </pc:spChg>
        <pc:spChg chg="add mod">
          <ac:chgData name="Dipti Pindoria" userId="e91a2731-90a4-4023-ab36-ca9e685a9b5a" providerId="ADAL" clId="{FF7E7036-6C85-47AA-98EB-B141E4233672}" dt="2025-09-23T11:04:59.471" v="1"/>
          <ac:spMkLst>
            <pc:docMk/>
            <pc:sldMk cId="3266813702" sldId="267"/>
            <ac:spMk id="27" creationId="{B58F9D5E-E13C-5763-17AA-69DB5B09E5E9}"/>
          </ac:spMkLst>
        </pc:spChg>
        <pc:spChg chg="add mod">
          <ac:chgData name="Dipti Pindoria" userId="e91a2731-90a4-4023-ab36-ca9e685a9b5a" providerId="ADAL" clId="{FF7E7036-6C85-47AA-98EB-B141E4233672}" dt="2025-09-23T11:04:59.471" v="1"/>
          <ac:spMkLst>
            <pc:docMk/>
            <pc:sldMk cId="3266813702" sldId="267"/>
            <ac:spMk id="28" creationId="{58A96BCB-9BDF-B089-E684-BEBEDFB17A2D}"/>
          </ac:spMkLst>
        </pc:spChg>
        <pc:spChg chg="add mod">
          <ac:chgData name="Dipti Pindoria" userId="e91a2731-90a4-4023-ab36-ca9e685a9b5a" providerId="ADAL" clId="{FF7E7036-6C85-47AA-98EB-B141E4233672}" dt="2025-09-23T11:04:59.471" v="1"/>
          <ac:spMkLst>
            <pc:docMk/>
            <pc:sldMk cId="3266813702" sldId="267"/>
            <ac:spMk id="34" creationId="{6D923649-E049-3FAA-B24B-BF88043FF982}"/>
          </ac:spMkLst>
        </pc:spChg>
        <pc:picChg chg="add mod">
          <ac:chgData name="Dipti Pindoria" userId="e91a2731-90a4-4023-ab36-ca9e685a9b5a" providerId="ADAL" clId="{FF7E7036-6C85-47AA-98EB-B141E4233672}" dt="2025-09-23T11:04:59.471" v="1"/>
          <ac:picMkLst>
            <pc:docMk/>
            <pc:sldMk cId="3266813702" sldId="267"/>
            <ac:picMk id="30" creationId="{00108DDC-BD59-3138-0092-2989EA92E3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jpeg"/><Relationship Id="rId2" Type="http://schemas.openxmlformats.org/officeDocument/2006/relationships/audio" Target="../media/media1.m4a"/><Relationship Id="rId16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60E990E-1B24-3EDF-8BBA-D4BF0DF12C77}"/>
              </a:ext>
            </a:extLst>
          </p:cNvPr>
          <p:cNvSpPr/>
          <p:nvPr/>
        </p:nvSpPr>
        <p:spPr>
          <a:xfrm>
            <a:off x="335800" y="3390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E2768FAB-3405-88FA-9F69-E39FD6AE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5801" y="-5610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Freeform 12">
            <a:extLst>
              <a:ext uri="{FF2B5EF4-FFF2-40B4-BE49-F238E27FC236}">
                <a16:creationId xmlns:a16="http://schemas.microsoft.com/office/drawing/2014/main" id="{38D73BE6-7D4D-C37B-F9BD-46DD4A834C4F}"/>
              </a:ext>
            </a:extLst>
          </p:cNvPr>
          <p:cNvSpPr/>
          <p:nvPr/>
        </p:nvSpPr>
        <p:spPr>
          <a:xfrm>
            <a:off x="6862405" y="5134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2327A-715C-1380-D66F-666694430A0C}"/>
              </a:ext>
            </a:extLst>
          </p:cNvPr>
          <p:cNvSpPr txBox="1"/>
          <p:nvPr/>
        </p:nvSpPr>
        <p:spPr>
          <a:xfrm>
            <a:off x="640357" y="578811"/>
            <a:ext cx="5400000" cy="30777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4 Autumn 1 Knowledge Organiser: Welcome to School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1BEB60-6003-57B7-F695-70FB989B7380}"/>
              </a:ext>
            </a:extLst>
          </p:cNvPr>
          <p:cNvSpPr txBox="1"/>
          <p:nvPr/>
        </p:nvSpPr>
        <p:spPr>
          <a:xfrm>
            <a:off x="572266" y="1089518"/>
            <a:ext cx="2460199" cy="30162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Noun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despacho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the office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 colegio </a:t>
            </a:r>
            <a:r>
              <a:rPr lang="en-GB" sz="1000" dirty="0">
                <a:latin typeface="Century Gothic" panose="020B0502020202020204" pitchFamily="34" charset="0"/>
              </a:rPr>
              <a:t>– the school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 patio </a:t>
            </a:r>
            <a:r>
              <a:rPr lang="en-GB" sz="1000" dirty="0">
                <a:latin typeface="Century Gothic" panose="020B0502020202020204" pitchFamily="34" charset="0"/>
              </a:rPr>
              <a:t>– the playground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la </a:t>
            </a:r>
            <a:r>
              <a:rPr lang="en-GB" sz="1000" b="1" dirty="0" err="1">
                <a:latin typeface="Century Gothic" panose="020B0502020202020204" pitchFamily="34" charset="0"/>
              </a:rPr>
              <a:t>clase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the classroom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baño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the toilet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gimnasio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the hall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comedor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the dining hall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goma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rubber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tijeras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pair of scissors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regla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ruler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unas</a:t>
            </a:r>
            <a:r>
              <a:rPr lang="en-GB" sz="1000" b="1" dirty="0">
                <a:latin typeface="Century Gothic" panose="020B0502020202020204" pitchFamily="34" charset="0"/>
              </a:rPr>
              <a:t> pinturas </a:t>
            </a:r>
            <a:r>
              <a:rPr lang="en-GB" sz="1000" dirty="0">
                <a:latin typeface="Century Gothic" panose="020B0502020202020204" pitchFamily="34" charset="0"/>
              </a:rPr>
              <a:t>– colouring pencils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pegamento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glue stick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lápiz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pencil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cuaderno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notebook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boli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pen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sacapuntas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pencil sharpener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A4236D-F1D2-57AE-1069-EB67ADD780D7}"/>
              </a:ext>
            </a:extLst>
          </p:cNvPr>
          <p:cNvSpPr txBox="1"/>
          <p:nvPr/>
        </p:nvSpPr>
        <p:spPr>
          <a:xfrm>
            <a:off x="3111607" y="1089518"/>
            <a:ext cx="2611512" cy="255454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¿</a:t>
            </a:r>
            <a:r>
              <a:rPr lang="en-GB" sz="1000" b="1" dirty="0" err="1">
                <a:latin typeface="Century Gothic" panose="020B0502020202020204" pitchFamily="34" charset="0"/>
              </a:rPr>
              <a:t>Cómo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estás</a:t>
            </a:r>
            <a:r>
              <a:rPr lang="en-GB" sz="1000" b="1" dirty="0">
                <a:latin typeface="Century Gothic" panose="020B0502020202020204" pitchFamily="34" charset="0"/>
              </a:rPr>
              <a:t>? </a:t>
            </a:r>
            <a:r>
              <a:rPr lang="en-GB" sz="1000" dirty="0">
                <a:latin typeface="Century Gothic" panose="020B0502020202020204" pitchFamily="34" charset="0"/>
              </a:rPr>
              <a:t>– How are you?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¿</a:t>
            </a:r>
            <a:r>
              <a:rPr lang="en-GB" sz="1000" b="1" dirty="0" err="1">
                <a:latin typeface="Century Gothic" panose="020B0502020202020204" pitchFamily="34" charset="0"/>
              </a:rPr>
              <a:t>Cómo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te</a:t>
            </a:r>
            <a:r>
              <a:rPr lang="en-GB" sz="1000" b="1" dirty="0">
                <a:latin typeface="Century Gothic" panose="020B0502020202020204" pitchFamily="34" charset="0"/>
              </a:rPr>
              <a:t> llamas?</a:t>
            </a:r>
            <a:r>
              <a:rPr lang="en-GB" sz="1000" dirty="0">
                <a:latin typeface="Century Gothic" panose="020B0502020202020204" pitchFamily="34" charset="0"/>
              </a:rPr>
              <a:t>  - What’s your name?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¿</a:t>
            </a:r>
            <a:r>
              <a:rPr lang="en-GB" sz="1000" b="1" dirty="0" err="1">
                <a:latin typeface="Century Gothic" panose="020B0502020202020204" pitchFamily="34" charset="0"/>
              </a:rPr>
              <a:t>Dónde</a:t>
            </a:r>
            <a:r>
              <a:rPr lang="en-GB" sz="1000" b="1" dirty="0">
                <a:latin typeface="Century Gothic" panose="020B0502020202020204" pitchFamily="34" charset="0"/>
              </a:rPr>
              <a:t> vives?</a:t>
            </a:r>
            <a:r>
              <a:rPr lang="en-GB" sz="1000" dirty="0">
                <a:latin typeface="Century Gothic" panose="020B0502020202020204" pitchFamily="34" charset="0"/>
              </a:rPr>
              <a:t> – Where do you live?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¿</a:t>
            </a:r>
            <a:r>
              <a:rPr lang="en-GB" sz="1000" b="1" dirty="0" err="1">
                <a:latin typeface="Century Gothic" panose="020B0502020202020204" pitchFamily="34" charset="0"/>
              </a:rPr>
              <a:t>Cuántos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años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tienes</a:t>
            </a:r>
            <a:r>
              <a:rPr lang="en-GB" sz="1000" b="1" dirty="0">
                <a:latin typeface="Century Gothic" panose="020B0502020202020204" pitchFamily="34" charset="0"/>
              </a:rPr>
              <a:t>? </a:t>
            </a:r>
            <a:r>
              <a:rPr lang="en-GB" sz="1000" dirty="0">
                <a:latin typeface="Century Gothic" panose="020B0502020202020204" pitchFamily="34" charset="0"/>
              </a:rPr>
              <a:t>– How old are you?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¿Y </a:t>
            </a:r>
            <a:r>
              <a:rPr lang="en-GB" sz="1000" b="1" dirty="0" err="1">
                <a:latin typeface="Century Gothic" panose="020B0502020202020204" pitchFamily="34" charset="0"/>
              </a:rPr>
              <a:t>tú</a:t>
            </a:r>
            <a:r>
              <a:rPr lang="en-GB" sz="1000" b="1" dirty="0">
                <a:latin typeface="Century Gothic" panose="020B0502020202020204" pitchFamily="34" charset="0"/>
              </a:rPr>
              <a:t>? </a:t>
            </a:r>
            <a:r>
              <a:rPr lang="en-GB" sz="1000" dirty="0">
                <a:latin typeface="Century Gothic" panose="020B0502020202020204" pitchFamily="34" charset="0"/>
              </a:rPr>
              <a:t>–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And you ? 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1000" b="1" dirty="0" err="1">
                <a:latin typeface="Century Gothic" panose="020B0502020202020204" pitchFamily="34" charset="0"/>
              </a:rPr>
              <a:t>Estoy</a:t>
            </a:r>
            <a:r>
              <a:rPr lang="en-GB" sz="1000" b="1" dirty="0">
                <a:latin typeface="Century Gothic" panose="020B0502020202020204" pitchFamily="34" charset="0"/>
              </a:rPr>
              <a:t> bien </a:t>
            </a:r>
            <a:r>
              <a:rPr lang="en-GB" sz="1000" dirty="0">
                <a:latin typeface="Century Gothic" panose="020B0502020202020204" pitchFamily="34" charset="0"/>
              </a:rPr>
              <a:t>– I am well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Estoy</a:t>
            </a:r>
            <a:r>
              <a:rPr lang="en-GB" sz="1000" b="1" dirty="0">
                <a:latin typeface="Century Gothic" panose="020B0502020202020204" pitchFamily="34" charset="0"/>
              </a:rPr>
              <a:t> mal </a:t>
            </a:r>
            <a:r>
              <a:rPr lang="en-GB" sz="1000" dirty="0">
                <a:latin typeface="Century Gothic" panose="020B0502020202020204" pitchFamily="34" charset="0"/>
              </a:rPr>
              <a:t>– I am bad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Estoy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así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así</a:t>
            </a:r>
            <a:r>
              <a:rPr lang="en-GB" sz="1000" b="1" dirty="0">
                <a:latin typeface="Century Gothic" panose="020B0502020202020204" pitchFamily="34" charset="0"/>
              </a:rPr>
              <a:t>  </a:t>
            </a:r>
            <a:r>
              <a:rPr lang="en-GB" sz="1000" dirty="0">
                <a:latin typeface="Century Gothic" panose="020B0502020202020204" pitchFamily="34" charset="0"/>
              </a:rPr>
              <a:t>- I am OK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Me </a:t>
            </a:r>
            <a:r>
              <a:rPr lang="en-GB" sz="1000" b="1" dirty="0" err="1">
                <a:latin typeface="Century Gothic" panose="020B0502020202020204" pitchFamily="34" charset="0"/>
              </a:rPr>
              <a:t>llamo</a:t>
            </a:r>
            <a:r>
              <a:rPr lang="en-GB" sz="1000" b="1" dirty="0">
                <a:latin typeface="Century Gothic" panose="020B0502020202020204" pitchFamily="34" charset="0"/>
              </a:rPr>
              <a:t>… </a:t>
            </a:r>
            <a:r>
              <a:rPr lang="en-GB" sz="1000" dirty="0">
                <a:latin typeface="Century Gothic" panose="020B0502020202020204" pitchFamily="34" charset="0"/>
              </a:rPr>
              <a:t>- My name is…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Vivo </a:t>
            </a:r>
            <a:r>
              <a:rPr lang="en-GB" sz="1000" b="1" dirty="0" err="1">
                <a:latin typeface="Century Gothic" panose="020B0502020202020204" pitchFamily="34" charset="0"/>
              </a:rPr>
              <a:t>en</a:t>
            </a:r>
            <a:r>
              <a:rPr lang="en-GB" sz="1000" b="1" dirty="0">
                <a:latin typeface="Century Gothic" panose="020B0502020202020204" pitchFamily="34" charset="0"/>
              </a:rPr>
              <a:t>… </a:t>
            </a:r>
            <a:r>
              <a:rPr lang="en-GB" sz="1000" dirty="0">
                <a:latin typeface="Century Gothic" panose="020B0502020202020204" pitchFamily="34" charset="0"/>
              </a:rPr>
              <a:t>- I live in…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Tengo…</a:t>
            </a:r>
            <a:r>
              <a:rPr lang="en-GB" sz="1000" b="1" dirty="0" err="1">
                <a:latin typeface="Century Gothic" panose="020B0502020202020204" pitchFamily="34" charset="0"/>
              </a:rPr>
              <a:t>años</a:t>
            </a:r>
            <a:r>
              <a:rPr lang="en-GB" sz="1000" b="1" dirty="0">
                <a:latin typeface="Century Gothic" panose="020B0502020202020204" pitchFamily="34" charset="0"/>
              </a:rPr>
              <a:t>  </a:t>
            </a:r>
            <a:r>
              <a:rPr lang="en-GB" sz="1000" dirty="0">
                <a:latin typeface="Century Gothic" panose="020B0502020202020204" pitchFamily="34" charset="0"/>
              </a:rPr>
              <a:t>- I am … years old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C27509-B2BE-009A-8F90-FA95AA937419}"/>
              </a:ext>
            </a:extLst>
          </p:cNvPr>
          <p:cNvSpPr txBox="1"/>
          <p:nvPr/>
        </p:nvSpPr>
        <p:spPr>
          <a:xfrm>
            <a:off x="3111608" y="3732388"/>
            <a:ext cx="4173876" cy="178510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32B92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Grammar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There are two words for ‘</a:t>
            </a:r>
            <a:r>
              <a:rPr lang="en-GB" sz="1000" b="1" dirty="0">
                <a:latin typeface="Century Gothic" panose="020B0502020202020204" pitchFamily="34" charset="0"/>
              </a:rPr>
              <a:t>the</a:t>
            </a:r>
            <a:r>
              <a:rPr lang="en-GB" sz="1000" dirty="0">
                <a:latin typeface="Century Gothic" panose="020B0502020202020204" pitchFamily="34" charset="0"/>
              </a:rPr>
              <a:t>’ in Spanish : </a:t>
            </a:r>
            <a:r>
              <a:rPr lang="en-GB" sz="1000" dirty="0" err="1">
                <a:latin typeface="Century Gothic" panose="020B0502020202020204" pitchFamily="34" charset="0"/>
              </a:rPr>
              <a:t>el</a:t>
            </a:r>
            <a:r>
              <a:rPr lang="en-GB" sz="1000" dirty="0">
                <a:latin typeface="Century Gothic" panose="020B0502020202020204" pitchFamily="34" charset="0"/>
              </a:rPr>
              <a:t> and la.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There are two words for ‘</a:t>
            </a:r>
            <a:r>
              <a:rPr lang="en-GB" sz="1000" b="1" dirty="0">
                <a:latin typeface="Century Gothic" panose="020B0502020202020204" pitchFamily="34" charset="0"/>
              </a:rPr>
              <a:t>a</a:t>
            </a:r>
            <a:r>
              <a:rPr lang="en-GB" sz="1000" dirty="0">
                <a:latin typeface="Century Gothic" panose="020B0502020202020204" pitchFamily="34" charset="0"/>
              </a:rPr>
              <a:t>’ in Spanish: un and </a:t>
            </a:r>
            <a:r>
              <a:rPr lang="en-GB" sz="1000" dirty="0" err="1">
                <a:latin typeface="Century Gothic" panose="020B0502020202020204" pitchFamily="34" charset="0"/>
              </a:rPr>
              <a:t>una</a:t>
            </a:r>
            <a:r>
              <a:rPr lang="en-GB" sz="1000" dirty="0">
                <a:latin typeface="Century Gothic" panose="020B0502020202020204" pitchFamily="34" charset="0"/>
              </a:rPr>
              <a:t>.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With </a:t>
            </a:r>
            <a:r>
              <a:rPr lang="en-GB" sz="1000" b="1" dirty="0">
                <a:latin typeface="Century Gothic" panose="020B0502020202020204" pitchFamily="34" charset="0"/>
              </a:rPr>
              <a:t>plural</a:t>
            </a:r>
            <a:r>
              <a:rPr lang="en-GB" sz="1000" dirty="0">
                <a:latin typeface="Century Gothic" panose="020B0502020202020204" pitchFamily="34" charset="0"/>
              </a:rPr>
              <a:t> nouns they become : </a:t>
            </a:r>
            <a:r>
              <a:rPr lang="en-GB" sz="1000" dirty="0" err="1">
                <a:latin typeface="Century Gothic" panose="020B0502020202020204" pitchFamily="34" charset="0"/>
              </a:rPr>
              <a:t>los</a:t>
            </a:r>
            <a:r>
              <a:rPr lang="en-GB" sz="1000" dirty="0">
                <a:latin typeface="Century Gothic" panose="020B0502020202020204" pitchFamily="34" charset="0"/>
              </a:rPr>
              <a:t>/las and </a:t>
            </a:r>
            <a:r>
              <a:rPr lang="en-GB" sz="1000" dirty="0" err="1">
                <a:latin typeface="Century Gothic" panose="020B0502020202020204" pitchFamily="34" charset="0"/>
              </a:rPr>
              <a:t>unos</a:t>
            </a:r>
            <a:r>
              <a:rPr lang="en-GB" sz="1000" dirty="0">
                <a:latin typeface="Century Gothic" panose="020B0502020202020204" pitchFamily="34" charset="0"/>
              </a:rPr>
              <a:t>/</a:t>
            </a:r>
            <a:r>
              <a:rPr lang="en-GB" sz="1000" dirty="0" err="1">
                <a:latin typeface="Century Gothic" panose="020B0502020202020204" pitchFamily="34" charset="0"/>
              </a:rPr>
              <a:t>unas</a:t>
            </a:r>
            <a:r>
              <a:rPr lang="en-GB" sz="1000" dirty="0">
                <a:latin typeface="Century Gothic" panose="020B0502020202020204" pitchFamily="34" charset="0"/>
              </a:rPr>
              <a:t>.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When you ask a question in Spanish, raise the pitch of your voice at end of the question, this is called </a:t>
            </a:r>
            <a:r>
              <a:rPr lang="en-GB" sz="1000" b="1" dirty="0">
                <a:latin typeface="Century Gothic" panose="020B0502020202020204" pitchFamily="34" charset="0"/>
              </a:rPr>
              <a:t>intonation</a:t>
            </a:r>
            <a:r>
              <a:rPr lang="en-GB" sz="1000" dirty="0">
                <a:latin typeface="Century Gothic" panose="020B0502020202020204" pitchFamily="34" charset="0"/>
              </a:rPr>
              <a:t>.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Classroom commands are example of verbs in the </a:t>
            </a:r>
            <a:r>
              <a:rPr lang="en-GB" sz="1000" b="1" dirty="0">
                <a:latin typeface="Century Gothic" panose="020B0502020202020204" pitchFamily="34" charset="0"/>
              </a:rPr>
              <a:t>imperative form.</a:t>
            </a:r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8F9D5E-E13C-5763-17AA-69DB5B09E5E9}"/>
              </a:ext>
            </a:extLst>
          </p:cNvPr>
          <p:cNvSpPr txBox="1"/>
          <p:nvPr/>
        </p:nvSpPr>
        <p:spPr>
          <a:xfrm>
            <a:off x="572266" y="4949964"/>
            <a:ext cx="2460199" cy="55399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A095B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Fact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In Spain, school ends at 2pm.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A96BCB-9BDF-B089-E684-BEBEDFB17A2D}"/>
              </a:ext>
            </a:extLst>
          </p:cNvPr>
          <p:cNvSpPr txBox="1"/>
          <p:nvPr/>
        </p:nvSpPr>
        <p:spPr>
          <a:xfrm>
            <a:off x="572266" y="4171470"/>
            <a:ext cx="1663940" cy="70788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000" b="1" u="sng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“je” (</a:t>
            </a:r>
            <a:r>
              <a:rPr lang="en-GB" sz="1000" dirty="0" err="1">
                <a:latin typeface="Century Gothic" panose="020B0502020202020204" pitchFamily="34" charset="0"/>
              </a:rPr>
              <a:t>unas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  <a:r>
              <a:rPr lang="en-GB" sz="1000" dirty="0" err="1">
                <a:latin typeface="Century Gothic" panose="020B0502020202020204" pitchFamily="34" charset="0"/>
              </a:rPr>
              <a:t>ti</a:t>
            </a:r>
            <a:r>
              <a:rPr lang="en-GB" sz="1000" b="1" dirty="0" err="1">
                <a:latin typeface="Century Gothic" panose="020B0502020202020204" pitchFamily="34" charset="0"/>
              </a:rPr>
              <a:t>je</a:t>
            </a:r>
            <a:r>
              <a:rPr lang="en-GB" sz="1000" dirty="0" err="1">
                <a:latin typeface="Century Gothic" panose="020B0502020202020204" pitchFamily="34" charset="0"/>
              </a:rPr>
              <a:t>ras</a:t>
            </a:r>
            <a:r>
              <a:rPr lang="en-GB" sz="10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‘a’ (</a:t>
            </a:r>
            <a:r>
              <a:rPr lang="en-GB" sz="1000" dirty="0" err="1">
                <a:latin typeface="Century Gothic" panose="020B0502020202020204" pitchFamily="34" charset="0"/>
              </a:rPr>
              <a:t>una</a:t>
            </a:r>
            <a:r>
              <a:rPr lang="en-GB" sz="1000" dirty="0">
                <a:latin typeface="Century Gothic" panose="020B0502020202020204" pitchFamily="34" charset="0"/>
              </a:rPr>
              <a:t>, </a:t>
            </a:r>
            <a:r>
              <a:rPr lang="en-GB" sz="1000" dirty="0" err="1">
                <a:latin typeface="Century Gothic" panose="020B0502020202020204" pitchFamily="34" charset="0"/>
              </a:rPr>
              <a:t>regla</a:t>
            </a:r>
            <a:r>
              <a:rPr lang="en-GB" sz="1000" dirty="0">
                <a:latin typeface="Century Gothic" panose="020B0502020202020204" pitchFamily="34" charset="0"/>
              </a:rPr>
              <a:t>, patio) </a:t>
            </a:r>
          </a:p>
        </p:txBody>
      </p:sp>
      <p:pic>
        <p:nvPicPr>
          <p:cNvPr id="29" name="Picture 28" descr="A close-up of a logo&#10;&#10;Description automatically generated">
            <a:extLst>
              <a:ext uri="{FF2B5EF4-FFF2-40B4-BE49-F238E27FC236}">
                <a16:creationId xmlns:a16="http://schemas.microsoft.com/office/drawing/2014/main" id="{F6F0E0E7-D8AB-999A-2454-8F9DABE306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3" y="423215"/>
            <a:ext cx="651310" cy="651310"/>
          </a:xfrm>
          <a:prstGeom prst="rect">
            <a:avLst/>
          </a:prstGeom>
        </p:spPr>
      </p:pic>
      <p:pic>
        <p:nvPicPr>
          <p:cNvPr id="3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0108DDC-BD59-3138-0092-2989EA92E3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9152" y="4237201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D7394D1-4257-5D7D-05DC-62B87FA061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1278" y="1487429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16DD82B-BA0C-7155-DFE4-6CBE495598E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1278" y="2666849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F28B480-60E2-E15D-EE00-4C09C16618B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0555" y="2488193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D923649-E049-3FAA-B24B-BF88043FF982}"/>
              </a:ext>
            </a:extLst>
          </p:cNvPr>
          <p:cNvSpPr txBox="1"/>
          <p:nvPr/>
        </p:nvSpPr>
        <p:spPr>
          <a:xfrm>
            <a:off x="5802261" y="1089518"/>
            <a:ext cx="1585367" cy="209288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32B92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Classroom Commands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¡</a:t>
            </a:r>
            <a:r>
              <a:rPr lang="en-GB" sz="1000" b="1" dirty="0" err="1">
                <a:latin typeface="Century Gothic" panose="020B0502020202020204" pitchFamily="34" charset="0"/>
              </a:rPr>
              <a:t>Escuchad</a:t>
            </a:r>
            <a:r>
              <a:rPr lang="en-GB" sz="1000" b="1" dirty="0">
                <a:latin typeface="Century Gothic" panose="020B0502020202020204" pitchFamily="34" charset="0"/>
              </a:rPr>
              <a:t>! </a:t>
            </a:r>
            <a:r>
              <a:rPr lang="en-GB" sz="1000" dirty="0">
                <a:latin typeface="Century Gothic" panose="020B0502020202020204" pitchFamily="34" charset="0"/>
              </a:rPr>
              <a:t>– Listen!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¡</a:t>
            </a:r>
            <a:r>
              <a:rPr lang="en-GB" sz="1000" b="1" dirty="0" err="1">
                <a:latin typeface="Century Gothic" panose="020B0502020202020204" pitchFamily="34" charset="0"/>
              </a:rPr>
              <a:t>Miradme</a:t>
            </a:r>
            <a:r>
              <a:rPr lang="en-GB" sz="1000" b="1" dirty="0">
                <a:latin typeface="Century Gothic" panose="020B0502020202020204" pitchFamily="34" charset="0"/>
              </a:rPr>
              <a:t>! </a:t>
            </a:r>
            <a:r>
              <a:rPr lang="en-GB" sz="1000" dirty="0">
                <a:latin typeface="Century Gothic" panose="020B0502020202020204" pitchFamily="34" charset="0"/>
              </a:rPr>
              <a:t>– Look at me!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¡</a:t>
            </a:r>
            <a:r>
              <a:rPr lang="en-GB" sz="1000" b="1" dirty="0" err="1">
                <a:latin typeface="Century Gothic" panose="020B0502020202020204" pitchFamily="34" charset="0"/>
              </a:rPr>
              <a:t>Repetid</a:t>
            </a:r>
            <a:r>
              <a:rPr lang="en-GB" sz="1000" b="1" dirty="0">
                <a:latin typeface="Century Gothic" panose="020B0502020202020204" pitchFamily="34" charset="0"/>
              </a:rPr>
              <a:t>! </a:t>
            </a:r>
            <a:r>
              <a:rPr lang="en-GB" sz="1000" dirty="0">
                <a:latin typeface="Century Gothic" panose="020B0502020202020204" pitchFamily="34" charset="0"/>
              </a:rPr>
              <a:t>– Repeat!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¡</a:t>
            </a:r>
            <a:r>
              <a:rPr lang="en-GB" sz="1000" b="1" dirty="0" err="1">
                <a:latin typeface="Century Gothic" panose="020B0502020202020204" pitchFamily="34" charset="0"/>
              </a:rPr>
              <a:t>Levantaos</a:t>
            </a:r>
            <a:r>
              <a:rPr lang="en-GB" sz="1000" b="1" dirty="0">
                <a:latin typeface="Century Gothic" panose="020B0502020202020204" pitchFamily="34" charset="0"/>
              </a:rPr>
              <a:t>! </a:t>
            </a:r>
            <a:r>
              <a:rPr lang="en-GB" sz="1000" dirty="0">
                <a:latin typeface="Century Gothic" panose="020B0502020202020204" pitchFamily="34" charset="0"/>
              </a:rPr>
              <a:t>– Stand up!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¡</a:t>
            </a:r>
            <a:r>
              <a:rPr lang="en-GB" sz="1000" b="1" dirty="0" err="1">
                <a:latin typeface="Century Gothic" panose="020B0502020202020204" pitchFamily="34" charset="0"/>
              </a:rPr>
              <a:t>Sentaos</a:t>
            </a:r>
            <a:r>
              <a:rPr lang="en-GB" sz="1000" b="1" dirty="0">
                <a:latin typeface="Century Gothic" panose="020B0502020202020204" pitchFamily="34" charset="0"/>
              </a:rPr>
              <a:t>! </a:t>
            </a:r>
            <a:r>
              <a:rPr lang="en-GB" sz="1000" dirty="0">
                <a:latin typeface="Century Gothic" panose="020B0502020202020204" pitchFamily="34" charset="0"/>
              </a:rPr>
              <a:t>– Sit down!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¡</a:t>
            </a:r>
            <a:r>
              <a:rPr lang="en-GB" sz="1000" b="1" dirty="0" err="1">
                <a:latin typeface="Century Gothic" panose="020B0502020202020204" pitchFamily="34" charset="0"/>
              </a:rPr>
              <a:t>Mostradme</a:t>
            </a:r>
            <a:r>
              <a:rPr lang="en-GB" sz="1000" b="1" dirty="0">
                <a:latin typeface="Century Gothic" panose="020B0502020202020204" pitchFamily="34" charset="0"/>
              </a:rPr>
              <a:t>! </a:t>
            </a:r>
            <a:r>
              <a:rPr lang="en-GB" sz="1000" dirty="0">
                <a:latin typeface="Century Gothic" panose="020B0502020202020204" pitchFamily="34" charset="0"/>
              </a:rPr>
              <a:t>– Show me!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¡Silencio! </a:t>
            </a:r>
            <a:r>
              <a:rPr lang="en-GB" sz="1000" dirty="0">
                <a:latin typeface="Century Gothic" panose="020B0502020202020204" pitchFamily="34" charset="0"/>
              </a:rPr>
              <a:t>– Be quiet!</a:t>
            </a:r>
          </a:p>
        </p:txBody>
      </p:sp>
      <p:pic>
        <p:nvPicPr>
          <p:cNvPr id="3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8D76357-E1B1-0EBF-6840-DC9151888B6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988" y="1331032"/>
            <a:ext cx="242484" cy="247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514</TotalTime>
  <Words>353</Words>
  <Application>Microsoft Office PowerPoint</Application>
  <PresentationFormat>On-screen Show (4:3)</PresentationFormat>
  <Paragraphs>59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70</cp:revision>
  <cp:lastPrinted>2024-01-30T16:23:43Z</cp:lastPrinted>
  <dcterms:created xsi:type="dcterms:W3CDTF">2019-08-20T09:39:52Z</dcterms:created>
  <dcterms:modified xsi:type="dcterms:W3CDTF">2025-09-23T11:05:06Z</dcterms:modified>
</cp:coreProperties>
</file>