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F0FAF-157B-4BA2-AB78-D6A31932AB05}" v="2" dt="2025-09-23T11:07:56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4D5F0FAF-157B-4BA2-AB78-D6A31932AB05}"/>
    <pc:docChg chg="modSld">
      <pc:chgData name="Dipti Pindoria" userId="e91a2731-90a4-4023-ab36-ca9e685a9b5a" providerId="ADAL" clId="{4D5F0FAF-157B-4BA2-AB78-D6A31932AB05}" dt="2025-09-23T11:07:56.947" v="1"/>
      <pc:docMkLst>
        <pc:docMk/>
      </pc:docMkLst>
      <pc:sldChg chg="addSp delSp modSp modAnim">
        <pc:chgData name="Dipti Pindoria" userId="e91a2731-90a4-4023-ab36-ca9e685a9b5a" providerId="ADAL" clId="{4D5F0FAF-157B-4BA2-AB78-D6A31932AB05}" dt="2025-09-23T11:07:56.947" v="1"/>
        <pc:sldMkLst>
          <pc:docMk/>
          <pc:sldMk cId="3266813702" sldId="267"/>
        </pc:sldMkLst>
        <pc:spChg chg="del">
          <ac:chgData name="Dipti Pindoria" userId="e91a2731-90a4-4023-ab36-ca9e685a9b5a" providerId="ADAL" clId="{4D5F0FAF-157B-4BA2-AB78-D6A31932AB05}" dt="2025-09-23T11:07:51.570" v="0" actId="478"/>
          <ac:spMkLst>
            <pc:docMk/>
            <pc:sldMk cId="3266813702" sldId="267"/>
            <ac:spMk id="66" creationId="{2A0DD533-8E9B-0CEA-55F5-97580BB0A59E}"/>
          </ac:spMkLst>
        </pc:spChg>
        <pc:spChg chg="del">
          <ac:chgData name="Dipti Pindoria" userId="e91a2731-90a4-4023-ab36-ca9e685a9b5a" providerId="ADAL" clId="{4D5F0FAF-157B-4BA2-AB78-D6A31932AB05}" dt="2025-09-23T11:07:51.570" v="0" actId="478"/>
          <ac:spMkLst>
            <pc:docMk/>
            <pc:sldMk cId="3266813702" sldId="267"/>
            <ac:spMk id="68" creationId="{2D02C356-F35B-F5CF-19F7-0BE3627500B1}"/>
          </ac:spMkLst>
        </pc:spChg>
        <pc:spChg chg="del">
          <ac:chgData name="Dipti Pindoria" userId="e91a2731-90a4-4023-ab36-ca9e685a9b5a" providerId="ADAL" clId="{4D5F0FAF-157B-4BA2-AB78-D6A31932AB05}" dt="2025-09-23T11:07:51.570" v="0" actId="478"/>
          <ac:spMkLst>
            <pc:docMk/>
            <pc:sldMk cId="3266813702" sldId="267"/>
            <ac:spMk id="69" creationId="{916CFF81-7975-582F-6E3D-8F008F780479}"/>
          </ac:spMkLst>
        </pc:spChg>
        <pc:spChg chg="del">
          <ac:chgData name="Dipti Pindoria" userId="e91a2731-90a4-4023-ab36-ca9e685a9b5a" providerId="ADAL" clId="{4D5F0FAF-157B-4BA2-AB78-D6A31932AB05}" dt="2025-09-23T11:07:51.570" v="0" actId="478"/>
          <ac:spMkLst>
            <pc:docMk/>
            <pc:sldMk cId="3266813702" sldId="267"/>
            <ac:spMk id="70" creationId="{08189C73-1EAF-45DB-2352-0E579A2A0020}"/>
          </ac:spMkLst>
        </pc:spChg>
        <pc:spChg chg="del">
          <ac:chgData name="Dipti Pindoria" userId="e91a2731-90a4-4023-ab36-ca9e685a9b5a" providerId="ADAL" clId="{4D5F0FAF-157B-4BA2-AB78-D6A31932AB05}" dt="2025-09-23T11:07:51.570" v="0" actId="478"/>
          <ac:spMkLst>
            <pc:docMk/>
            <pc:sldMk cId="3266813702" sldId="267"/>
            <ac:spMk id="71" creationId="{6B43CB93-F467-9839-6037-FC64D4475C80}"/>
          </ac:spMkLst>
        </pc:spChg>
        <pc:spChg chg="del">
          <ac:chgData name="Dipti Pindoria" userId="e91a2731-90a4-4023-ab36-ca9e685a9b5a" providerId="ADAL" clId="{4D5F0FAF-157B-4BA2-AB78-D6A31932AB05}" dt="2025-09-23T11:07:51.570" v="0" actId="478"/>
          <ac:spMkLst>
            <pc:docMk/>
            <pc:sldMk cId="3266813702" sldId="267"/>
            <ac:spMk id="72" creationId="{0365FA01-FAD0-FBEB-929C-5D9D0C30BDD8}"/>
          </ac:spMkLst>
        </pc:spChg>
        <pc:spChg chg="del">
          <ac:chgData name="Dipti Pindoria" userId="e91a2731-90a4-4023-ab36-ca9e685a9b5a" providerId="ADAL" clId="{4D5F0FAF-157B-4BA2-AB78-D6A31932AB05}" dt="2025-09-23T11:07:51.570" v="0" actId="478"/>
          <ac:spMkLst>
            <pc:docMk/>
            <pc:sldMk cId="3266813702" sldId="267"/>
            <ac:spMk id="73" creationId="{558647AB-AE02-6B5D-F783-F03B60FFE326}"/>
          </ac:spMkLst>
        </pc:spChg>
        <pc:spChg chg="del">
          <ac:chgData name="Dipti Pindoria" userId="e91a2731-90a4-4023-ab36-ca9e685a9b5a" providerId="ADAL" clId="{4D5F0FAF-157B-4BA2-AB78-D6A31932AB05}" dt="2025-09-23T11:07:51.570" v="0" actId="478"/>
          <ac:spMkLst>
            <pc:docMk/>
            <pc:sldMk cId="3266813702" sldId="267"/>
            <ac:spMk id="74" creationId="{68402698-4E51-008D-3276-0A19065834F5}"/>
          </ac:spMkLst>
        </pc:spChg>
        <pc:spChg chg="del">
          <ac:chgData name="Dipti Pindoria" userId="e91a2731-90a4-4023-ab36-ca9e685a9b5a" providerId="ADAL" clId="{4D5F0FAF-157B-4BA2-AB78-D6A31932AB05}" dt="2025-09-23T11:07:51.570" v="0" actId="478"/>
          <ac:spMkLst>
            <pc:docMk/>
            <pc:sldMk cId="3266813702" sldId="267"/>
            <ac:spMk id="80" creationId="{C5BBF5C3-F566-620A-6B82-2B15923B5B45}"/>
          </ac:spMkLst>
        </pc:spChg>
        <pc:spChg chg="add mod">
          <ac:chgData name="Dipti Pindoria" userId="e91a2731-90a4-4023-ab36-ca9e685a9b5a" providerId="ADAL" clId="{4D5F0FAF-157B-4BA2-AB78-D6A31932AB05}" dt="2025-09-23T11:07:56.947" v="1"/>
          <ac:spMkLst>
            <pc:docMk/>
            <pc:sldMk cId="3266813702" sldId="267"/>
            <ac:spMk id="81" creationId="{4E7EDE57-8D88-121A-1ADF-08F1CB749549}"/>
          </ac:spMkLst>
        </pc:spChg>
        <pc:spChg chg="add mod">
          <ac:chgData name="Dipti Pindoria" userId="e91a2731-90a4-4023-ab36-ca9e685a9b5a" providerId="ADAL" clId="{4D5F0FAF-157B-4BA2-AB78-D6A31932AB05}" dt="2025-09-23T11:07:56.947" v="1"/>
          <ac:spMkLst>
            <pc:docMk/>
            <pc:sldMk cId="3266813702" sldId="267"/>
            <ac:spMk id="83" creationId="{0E90CC0B-25D5-50F0-0F79-44FF08F5CA52}"/>
          </ac:spMkLst>
        </pc:spChg>
        <pc:spChg chg="add mod">
          <ac:chgData name="Dipti Pindoria" userId="e91a2731-90a4-4023-ab36-ca9e685a9b5a" providerId="ADAL" clId="{4D5F0FAF-157B-4BA2-AB78-D6A31932AB05}" dt="2025-09-23T11:07:56.947" v="1"/>
          <ac:spMkLst>
            <pc:docMk/>
            <pc:sldMk cId="3266813702" sldId="267"/>
            <ac:spMk id="84" creationId="{042D68D0-0D29-BAC9-3149-9C124D38EE9B}"/>
          </ac:spMkLst>
        </pc:spChg>
        <pc:spChg chg="add mod">
          <ac:chgData name="Dipti Pindoria" userId="e91a2731-90a4-4023-ab36-ca9e685a9b5a" providerId="ADAL" clId="{4D5F0FAF-157B-4BA2-AB78-D6A31932AB05}" dt="2025-09-23T11:07:56.947" v="1"/>
          <ac:spMkLst>
            <pc:docMk/>
            <pc:sldMk cId="3266813702" sldId="267"/>
            <ac:spMk id="85" creationId="{095AAA9C-93E2-A076-062B-DC585B3AA418}"/>
          </ac:spMkLst>
        </pc:spChg>
        <pc:spChg chg="add mod">
          <ac:chgData name="Dipti Pindoria" userId="e91a2731-90a4-4023-ab36-ca9e685a9b5a" providerId="ADAL" clId="{4D5F0FAF-157B-4BA2-AB78-D6A31932AB05}" dt="2025-09-23T11:07:56.947" v="1"/>
          <ac:spMkLst>
            <pc:docMk/>
            <pc:sldMk cId="3266813702" sldId="267"/>
            <ac:spMk id="86" creationId="{C9E0F148-75F4-A6E7-BA0D-FD2EB6402CCC}"/>
          </ac:spMkLst>
        </pc:spChg>
        <pc:spChg chg="add mod">
          <ac:chgData name="Dipti Pindoria" userId="e91a2731-90a4-4023-ab36-ca9e685a9b5a" providerId="ADAL" clId="{4D5F0FAF-157B-4BA2-AB78-D6A31932AB05}" dt="2025-09-23T11:07:56.947" v="1"/>
          <ac:spMkLst>
            <pc:docMk/>
            <pc:sldMk cId="3266813702" sldId="267"/>
            <ac:spMk id="87" creationId="{37DCA8B8-245C-A5A9-DC3A-915716744CAB}"/>
          </ac:spMkLst>
        </pc:spChg>
        <pc:spChg chg="add mod">
          <ac:chgData name="Dipti Pindoria" userId="e91a2731-90a4-4023-ab36-ca9e685a9b5a" providerId="ADAL" clId="{4D5F0FAF-157B-4BA2-AB78-D6A31932AB05}" dt="2025-09-23T11:07:56.947" v="1"/>
          <ac:spMkLst>
            <pc:docMk/>
            <pc:sldMk cId="3266813702" sldId="267"/>
            <ac:spMk id="88" creationId="{B321756D-0B7C-2E74-7797-F09A80969716}"/>
          </ac:spMkLst>
        </pc:spChg>
        <pc:spChg chg="add mod">
          <ac:chgData name="Dipti Pindoria" userId="e91a2731-90a4-4023-ab36-ca9e685a9b5a" providerId="ADAL" clId="{4D5F0FAF-157B-4BA2-AB78-D6A31932AB05}" dt="2025-09-23T11:07:56.947" v="1"/>
          <ac:spMkLst>
            <pc:docMk/>
            <pc:sldMk cId="3266813702" sldId="267"/>
            <ac:spMk id="90" creationId="{C9FFF1BF-1C74-1B6B-A1DD-4B595DBF1835}"/>
          </ac:spMkLst>
        </pc:spChg>
        <pc:spChg chg="add mod">
          <ac:chgData name="Dipti Pindoria" userId="e91a2731-90a4-4023-ab36-ca9e685a9b5a" providerId="ADAL" clId="{4D5F0FAF-157B-4BA2-AB78-D6A31932AB05}" dt="2025-09-23T11:07:56.947" v="1"/>
          <ac:spMkLst>
            <pc:docMk/>
            <pc:sldMk cId="3266813702" sldId="267"/>
            <ac:spMk id="91" creationId="{C980B5C8-F3B9-B154-4E3A-310228B037F3}"/>
          </ac:spMkLst>
        </pc:spChg>
        <pc:picChg chg="del">
          <ac:chgData name="Dipti Pindoria" userId="e91a2731-90a4-4023-ab36-ca9e685a9b5a" providerId="ADAL" clId="{4D5F0FAF-157B-4BA2-AB78-D6A31932AB05}" dt="2025-09-23T11:07:51.570" v="0" actId="478"/>
          <ac:picMkLst>
            <pc:docMk/>
            <pc:sldMk cId="3266813702" sldId="267"/>
            <ac:picMk id="76" creationId="{78D4330F-D9F7-7EBF-AA8E-16CD39234354}"/>
          </ac:picMkLst>
        </pc:picChg>
        <pc:picChg chg="add mod">
          <ac:chgData name="Dipti Pindoria" userId="e91a2731-90a4-4023-ab36-ca9e685a9b5a" providerId="ADAL" clId="{4D5F0FAF-157B-4BA2-AB78-D6A31932AB05}" dt="2025-09-23T11:07:56.947" v="1"/>
          <ac:picMkLst>
            <pc:docMk/>
            <pc:sldMk cId="3266813702" sldId="267"/>
            <ac:picMk id="89" creationId="{7C6FE641-F26B-E23E-2C59-E372668360B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jpe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4E7EDE57-8D88-121A-1ADF-08F1CB749549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2" name="Picture 2">
            <a:extLst>
              <a:ext uri="{FF2B5EF4-FFF2-40B4-BE49-F238E27FC236}">
                <a16:creationId xmlns:a16="http://schemas.microsoft.com/office/drawing/2014/main" id="{FF0177EF-3D3C-2494-E095-71ADBBF4A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0" y="-561000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3" name="Freeform 12">
            <a:extLst>
              <a:ext uri="{FF2B5EF4-FFF2-40B4-BE49-F238E27FC236}">
                <a16:creationId xmlns:a16="http://schemas.microsoft.com/office/drawing/2014/main" id="{0E90CC0B-25D5-50F0-0F79-44FF08F5CA52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2D68D0-0D29-BAC9-3149-9C124D38EE9B}"/>
              </a:ext>
            </a:extLst>
          </p:cNvPr>
          <p:cNvSpPr txBox="1"/>
          <p:nvPr/>
        </p:nvSpPr>
        <p:spPr>
          <a:xfrm>
            <a:off x="640357" y="578811"/>
            <a:ext cx="5481114" cy="52322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4 Summer 1 Knowledge Organiser: </a:t>
            </a:r>
          </a:p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At the doctors &amp; Jungle Animals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95AAA9C-93E2-A076-062B-DC585B3AA418}"/>
              </a:ext>
            </a:extLst>
          </p:cNvPr>
          <p:cNvSpPr txBox="1"/>
          <p:nvPr/>
        </p:nvSpPr>
        <p:spPr>
          <a:xfrm>
            <a:off x="631980" y="1286913"/>
            <a:ext cx="2105886" cy="300082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Questions and Answers bank: At the doctors 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¿</a:t>
            </a:r>
            <a:r>
              <a:rPr lang="en-GB" sz="1050" b="1" dirty="0" err="1">
                <a:latin typeface="Century Gothic" panose="020B0502020202020204" pitchFamily="34" charset="0"/>
              </a:rPr>
              <a:t>Qué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te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pasa</a:t>
            </a:r>
            <a:r>
              <a:rPr lang="en-GB" sz="1050" b="1" dirty="0">
                <a:latin typeface="Century Gothic" panose="020B0502020202020204" pitchFamily="34" charset="0"/>
              </a:rPr>
              <a:t>?- </a:t>
            </a:r>
            <a:r>
              <a:rPr lang="en-GB" sz="1050" dirty="0">
                <a:latin typeface="Century Gothic" panose="020B0502020202020204" pitchFamily="34" charset="0"/>
              </a:rPr>
              <a:t>What’s wrong?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No me </a:t>
            </a:r>
            <a:r>
              <a:rPr lang="en-GB" sz="1050" b="1" dirty="0" err="1">
                <a:latin typeface="Century Gothic" panose="020B0502020202020204" pitchFamily="34" charset="0"/>
              </a:rPr>
              <a:t>siento</a:t>
            </a:r>
            <a:r>
              <a:rPr lang="en-GB" sz="1050" b="1" dirty="0">
                <a:latin typeface="Century Gothic" panose="020B0502020202020204" pitchFamily="34" charset="0"/>
              </a:rPr>
              <a:t> bien- </a:t>
            </a:r>
            <a:r>
              <a:rPr lang="en-GB" sz="1050" dirty="0">
                <a:latin typeface="Century Gothic" panose="020B0502020202020204" pitchFamily="34" charset="0"/>
              </a:rPr>
              <a:t>I don’t feel well</a:t>
            </a:r>
          </a:p>
          <a:p>
            <a:endParaRPr lang="en-GB" sz="1050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Me </a:t>
            </a:r>
            <a:r>
              <a:rPr lang="en-GB" sz="1050" b="1" dirty="0" err="1">
                <a:latin typeface="Century Gothic" panose="020B0502020202020204" pitchFamily="34" charset="0"/>
              </a:rPr>
              <a:t>duele</a:t>
            </a:r>
            <a:r>
              <a:rPr lang="en-GB" sz="1050" b="1" dirty="0">
                <a:latin typeface="Century Gothic" panose="020B0502020202020204" pitchFamily="34" charset="0"/>
              </a:rPr>
              <a:t> la cabeza - </a:t>
            </a:r>
            <a:r>
              <a:rPr lang="en-GB" sz="1050" dirty="0">
                <a:latin typeface="Century Gothic" panose="020B0502020202020204" pitchFamily="34" charset="0"/>
              </a:rPr>
              <a:t>I have a headache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Me </a:t>
            </a:r>
            <a:r>
              <a:rPr lang="en-GB" sz="1050" b="1" dirty="0" err="1">
                <a:latin typeface="Century Gothic" panose="020B0502020202020204" pitchFamily="34" charset="0"/>
              </a:rPr>
              <a:t>duele</a:t>
            </a:r>
            <a:r>
              <a:rPr lang="en-GB" sz="1050" b="1" dirty="0">
                <a:latin typeface="Century Gothic" panose="020B0502020202020204" pitchFamily="34" charset="0"/>
              </a:rPr>
              <a:t> la </a:t>
            </a:r>
            <a:r>
              <a:rPr lang="en-GB" sz="1050" b="1" dirty="0" err="1">
                <a:latin typeface="Century Gothic" panose="020B0502020202020204" pitchFamily="34" charset="0"/>
              </a:rPr>
              <a:t>muela</a:t>
            </a:r>
            <a:r>
              <a:rPr lang="en-GB" sz="1050" b="1" dirty="0">
                <a:latin typeface="Century Gothic" panose="020B0502020202020204" pitchFamily="34" charset="0"/>
              </a:rPr>
              <a:t> - </a:t>
            </a:r>
            <a:r>
              <a:rPr lang="en-GB" sz="1050" dirty="0">
                <a:latin typeface="Century Gothic" panose="020B0502020202020204" pitchFamily="34" charset="0"/>
              </a:rPr>
              <a:t>I have toothache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Me </a:t>
            </a:r>
            <a:r>
              <a:rPr lang="en-GB" sz="1050" b="1" dirty="0" err="1">
                <a:latin typeface="Century Gothic" panose="020B0502020202020204" pitchFamily="34" charset="0"/>
              </a:rPr>
              <a:t>duele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el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oído</a:t>
            </a:r>
            <a:r>
              <a:rPr lang="en-GB" sz="1050" b="1" dirty="0">
                <a:latin typeface="Century Gothic" panose="020B0502020202020204" pitchFamily="34" charset="0"/>
              </a:rPr>
              <a:t> - </a:t>
            </a:r>
            <a:r>
              <a:rPr lang="en-GB" sz="1050" dirty="0">
                <a:latin typeface="Century Gothic" panose="020B0502020202020204" pitchFamily="34" charset="0"/>
              </a:rPr>
              <a:t>I have earache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Me </a:t>
            </a:r>
            <a:r>
              <a:rPr lang="en-GB" sz="1050" b="1" dirty="0" err="1">
                <a:latin typeface="Century Gothic" panose="020B0502020202020204" pitchFamily="34" charset="0"/>
              </a:rPr>
              <a:t>duele</a:t>
            </a:r>
            <a:r>
              <a:rPr lang="en-GB" sz="1050" b="1" dirty="0">
                <a:latin typeface="Century Gothic" panose="020B0502020202020204" pitchFamily="34" charset="0"/>
              </a:rPr>
              <a:t> la </a:t>
            </a:r>
            <a:r>
              <a:rPr lang="en-GB" sz="1050" b="1" dirty="0" err="1">
                <a:latin typeface="Century Gothic" panose="020B0502020202020204" pitchFamily="34" charset="0"/>
              </a:rPr>
              <a:t>barriga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dirty="0">
                <a:latin typeface="Century Gothic" panose="020B0502020202020204" pitchFamily="34" charset="0"/>
              </a:rPr>
              <a:t>- I have tummy ache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Me </a:t>
            </a:r>
            <a:r>
              <a:rPr lang="en-GB" sz="1050" b="1" dirty="0" err="1">
                <a:latin typeface="Century Gothic" panose="020B0502020202020204" pitchFamily="34" charset="0"/>
              </a:rPr>
              <a:t>rompí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el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brazo</a:t>
            </a:r>
            <a:r>
              <a:rPr lang="en-GB" sz="1050" b="1" dirty="0">
                <a:latin typeface="Century Gothic" panose="020B0502020202020204" pitchFamily="34" charset="0"/>
              </a:rPr>
              <a:t> – </a:t>
            </a:r>
            <a:r>
              <a:rPr lang="en-GB" sz="1050" dirty="0">
                <a:latin typeface="Century Gothic" panose="020B0502020202020204" pitchFamily="34" charset="0"/>
              </a:rPr>
              <a:t>I broke my arm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9E0F148-75F4-A6E7-BA0D-FD2EB6402CCC}"/>
              </a:ext>
            </a:extLst>
          </p:cNvPr>
          <p:cNvSpPr txBox="1"/>
          <p:nvPr/>
        </p:nvSpPr>
        <p:spPr>
          <a:xfrm>
            <a:off x="2844755" y="1283284"/>
            <a:ext cx="1810300" cy="300082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Jungle animals bank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la selva - </a:t>
            </a:r>
            <a:r>
              <a:rPr lang="en-GB" sz="1050" dirty="0">
                <a:latin typeface="Century Gothic" panose="020B0502020202020204" pitchFamily="34" charset="0"/>
              </a:rPr>
              <a:t>the jungle</a:t>
            </a:r>
          </a:p>
          <a:p>
            <a:r>
              <a:rPr lang="en-GB" sz="1050" b="1" dirty="0" err="1">
                <a:latin typeface="Century Gothic" panose="020B0502020202020204" pitchFamily="34" charset="0"/>
              </a:rPr>
              <a:t>una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jirafa</a:t>
            </a:r>
            <a:r>
              <a:rPr lang="en-GB" sz="1050" b="1" dirty="0">
                <a:latin typeface="Century Gothic" panose="020B0502020202020204" pitchFamily="34" charset="0"/>
              </a:rPr>
              <a:t> -  </a:t>
            </a:r>
            <a:r>
              <a:rPr lang="en-GB" sz="1050" dirty="0">
                <a:latin typeface="Century Gothic" panose="020B0502020202020204" pitchFamily="34" charset="0"/>
              </a:rPr>
              <a:t>a giraffe</a:t>
            </a:r>
          </a:p>
          <a:p>
            <a:r>
              <a:rPr lang="en-GB" sz="1050" b="1" dirty="0" err="1">
                <a:latin typeface="Century Gothic" panose="020B0502020202020204" pitchFamily="34" charset="0"/>
              </a:rPr>
              <a:t>una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serpiente</a:t>
            </a:r>
            <a:r>
              <a:rPr lang="en-GB" sz="1050" b="1" dirty="0">
                <a:latin typeface="Century Gothic" panose="020B0502020202020204" pitchFamily="34" charset="0"/>
              </a:rPr>
              <a:t> - </a:t>
            </a:r>
            <a:r>
              <a:rPr lang="en-GB" sz="1050" dirty="0">
                <a:latin typeface="Century Gothic" panose="020B0502020202020204" pitchFamily="34" charset="0"/>
              </a:rPr>
              <a:t>a snake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un loro - </a:t>
            </a:r>
            <a:r>
              <a:rPr lang="en-GB" sz="1050" dirty="0">
                <a:latin typeface="Century Gothic" panose="020B0502020202020204" pitchFamily="34" charset="0"/>
              </a:rPr>
              <a:t>a parrot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un mono - </a:t>
            </a:r>
            <a:r>
              <a:rPr lang="en-GB" sz="1050" dirty="0">
                <a:latin typeface="Century Gothic" panose="020B0502020202020204" pitchFamily="34" charset="0"/>
              </a:rPr>
              <a:t>a monkey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un </a:t>
            </a:r>
            <a:r>
              <a:rPr lang="en-GB" sz="1050" b="1" dirty="0" err="1">
                <a:latin typeface="Century Gothic" panose="020B0502020202020204" pitchFamily="34" charset="0"/>
              </a:rPr>
              <a:t>tigre</a:t>
            </a:r>
            <a:r>
              <a:rPr lang="en-GB" sz="1050" b="1" dirty="0">
                <a:latin typeface="Century Gothic" panose="020B0502020202020204" pitchFamily="34" charset="0"/>
              </a:rPr>
              <a:t>- </a:t>
            </a:r>
            <a:r>
              <a:rPr lang="en-GB" sz="1050" dirty="0">
                <a:latin typeface="Century Gothic" panose="020B0502020202020204" pitchFamily="34" charset="0"/>
              </a:rPr>
              <a:t>a tiger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un </a:t>
            </a:r>
            <a:r>
              <a:rPr lang="en-GB" sz="1050" b="1" dirty="0" err="1">
                <a:latin typeface="Century Gothic" panose="020B0502020202020204" pitchFamily="34" charset="0"/>
              </a:rPr>
              <a:t>elefante</a:t>
            </a:r>
            <a:r>
              <a:rPr lang="en-GB" sz="1050" b="1" dirty="0">
                <a:latin typeface="Century Gothic" panose="020B0502020202020204" pitchFamily="34" charset="0"/>
              </a:rPr>
              <a:t> - </a:t>
            </a:r>
            <a:r>
              <a:rPr lang="en-GB" sz="1050" dirty="0">
                <a:latin typeface="Century Gothic" panose="020B0502020202020204" pitchFamily="34" charset="0"/>
              </a:rPr>
              <a:t>an elephant</a:t>
            </a:r>
          </a:p>
          <a:p>
            <a:endParaRPr lang="en-GB" sz="1050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Es  </a:t>
            </a:r>
            <a:r>
              <a:rPr lang="en-GB" sz="1050" dirty="0">
                <a:latin typeface="Century Gothic" panose="020B0502020202020204" pitchFamily="34" charset="0"/>
              </a:rPr>
              <a:t>– It is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es</a:t>
            </a:r>
            <a:r>
              <a:rPr lang="en-GB" sz="1050" dirty="0">
                <a:latin typeface="Century Gothic" panose="020B0502020202020204" pitchFamily="34" charset="0"/>
              </a:rPr>
              <a:t> – is 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Es </a:t>
            </a:r>
            <a:r>
              <a:rPr lang="en-GB" sz="1050" b="1" dirty="0" err="1">
                <a:latin typeface="Century Gothic" panose="020B0502020202020204" pitchFamily="34" charset="0"/>
              </a:rPr>
              <a:t>pequeño</a:t>
            </a:r>
            <a:r>
              <a:rPr lang="en-GB" sz="1050" b="1" dirty="0">
                <a:latin typeface="Century Gothic" panose="020B0502020202020204" pitchFamily="34" charset="0"/>
              </a:rPr>
              <a:t> y </a:t>
            </a:r>
            <a:r>
              <a:rPr lang="en-GB" sz="1050" b="1" dirty="0" err="1">
                <a:latin typeface="Century Gothic" panose="020B0502020202020204" pitchFamily="34" charset="0"/>
              </a:rPr>
              <a:t>rápido</a:t>
            </a:r>
            <a:r>
              <a:rPr lang="en-GB" sz="1050" b="1" dirty="0">
                <a:latin typeface="Century Gothic" panose="020B0502020202020204" pitchFamily="34" charset="0"/>
              </a:rPr>
              <a:t>. </a:t>
            </a:r>
            <a:r>
              <a:rPr lang="en-GB" sz="1050" dirty="0">
                <a:latin typeface="Century Gothic" panose="020B0502020202020204" pitchFamily="34" charset="0"/>
              </a:rPr>
              <a:t>– It is small and fast.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Una </a:t>
            </a:r>
            <a:r>
              <a:rPr lang="en-GB" sz="1050" b="1" dirty="0" err="1">
                <a:latin typeface="Century Gothic" panose="020B0502020202020204" pitchFamily="34" charset="0"/>
              </a:rPr>
              <a:t>serpiente</a:t>
            </a:r>
            <a:r>
              <a:rPr lang="en-GB" sz="1050" b="1" dirty="0">
                <a:latin typeface="Century Gothic" panose="020B0502020202020204" pitchFamily="34" charset="0"/>
              </a:rPr>
              <a:t> es </a:t>
            </a:r>
            <a:r>
              <a:rPr lang="en-GB" sz="1050" b="1" dirty="0" err="1">
                <a:latin typeface="Century Gothic" panose="020B0502020202020204" pitchFamily="34" charset="0"/>
              </a:rPr>
              <a:t>larga</a:t>
            </a:r>
            <a:r>
              <a:rPr lang="en-GB" sz="1050" b="1" dirty="0">
                <a:latin typeface="Century Gothic" panose="020B0502020202020204" pitchFamily="34" charset="0"/>
              </a:rPr>
              <a:t> y </a:t>
            </a:r>
            <a:r>
              <a:rPr lang="en-GB" sz="1050" b="1" dirty="0" err="1">
                <a:latin typeface="Century Gothic" panose="020B0502020202020204" pitchFamily="34" charset="0"/>
              </a:rPr>
              <a:t>verde</a:t>
            </a:r>
            <a:r>
              <a:rPr lang="en-GB" sz="1050" b="1" dirty="0">
                <a:latin typeface="Century Gothic" panose="020B0502020202020204" pitchFamily="34" charset="0"/>
              </a:rPr>
              <a:t>. </a:t>
            </a:r>
            <a:r>
              <a:rPr lang="en-GB" sz="1050" dirty="0">
                <a:latin typeface="Century Gothic" panose="020B0502020202020204" pitchFamily="34" charset="0"/>
              </a:rPr>
              <a:t>– A snake is green and long. </a:t>
            </a:r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7DCA8B8-245C-A5A9-DC3A-915716744CAB}"/>
              </a:ext>
            </a:extLst>
          </p:cNvPr>
          <p:cNvSpPr txBox="1"/>
          <p:nvPr/>
        </p:nvSpPr>
        <p:spPr>
          <a:xfrm>
            <a:off x="4748603" y="1283284"/>
            <a:ext cx="2536880" cy="267765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Grammar</a:t>
            </a:r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dirty="0">
                <a:latin typeface="Century Gothic" panose="020B0502020202020204" pitchFamily="34" charset="0"/>
              </a:rPr>
              <a:t>Adjectives agree with the noun they describe. The spelling of the same adjective can change if you are describing a masculine (</a:t>
            </a:r>
            <a:r>
              <a:rPr lang="en-GB" sz="1050" b="1" dirty="0">
                <a:latin typeface="Century Gothic" panose="020B0502020202020204" pitchFamily="34" charset="0"/>
              </a:rPr>
              <a:t>un</a:t>
            </a:r>
            <a:r>
              <a:rPr lang="en-GB" sz="1050" dirty="0">
                <a:latin typeface="Century Gothic" panose="020B0502020202020204" pitchFamily="34" charset="0"/>
              </a:rPr>
              <a:t>) noun or a feminine(</a:t>
            </a:r>
            <a:r>
              <a:rPr lang="en-GB" sz="1050" b="1" dirty="0" err="1">
                <a:latin typeface="Century Gothic" panose="020B0502020202020204" pitchFamily="34" charset="0"/>
              </a:rPr>
              <a:t>una</a:t>
            </a:r>
            <a:r>
              <a:rPr lang="en-GB" sz="1050" dirty="0">
                <a:latin typeface="Century Gothic" panose="020B0502020202020204" pitchFamily="34" charset="0"/>
              </a:rPr>
              <a:t>) noun.</a:t>
            </a:r>
          </a:p>
          <a:p>
            <a:endParaRPr lang="en-GB" sz="1050" dirty="0">
              <a:latin typeface="Century Gothic" panose="020B0502020202020204" pitchFamily="34" charset="0"/>
            </a:endParaRPr>
          </a:p>
          <a:p>
            <a:r>
              <a:rPr lang="en-GB" sz="1050" dirty="0">
                <a:latin typeface="Century Gothic" panose="020B0502020202020204" pitchFamily="34" charset="0"/>
              </a:rPr>
              <a:t>For example : </a:t>
            </a:r>
          </a:p>
          <a:p>
            <a:r>
              <a:rPr lang="en-GB" sz="1050" dirty="0">
                <a:latin typeface="Century Gothic" panose="020B0502020202020204" pitchFamily="34" charset="0"/>
              </a:rPr>
              <a:t>small : </a:t>
            </a:r>
            <a:r>
              <a:rPr lang="en-GB" sz="1050" b="1" dirty="0" err="1">
                <a:latin typeface="Century Gothic" panose="020B0502020202020204" pitchFamily="34" charset="0"/>
              </a:rPr>
              <a:t>pequeño</a:t>
            </a:r>
            <a:r>
              <a:rPr lang="en-GB" sz="1050" dirty="0">
                <a:latin typeface="Century Gothic" panose="020B0502020202020204" pitchFamily="34" charset="0"/>
              </a:rPr>
              <a:t> &gt; </a:t>
            </a:r>
            <a:r>
              <a:rPr lang="en-GB" sz="1050" b="1" dirty="0" err="1">
                <a:latin typeface="Century Gothic" panose="020B0502020202020204" pitchFamily="34" charset="0"/>
              </a:rPr>
              <a:t>pequeña</a:t>
            </a:r>
            <a:endParaRPr lang="en-GB" sz="1050" b="1" u="sng" dirty="0">
              <a:latin typeface="Century Gothic" panose="020B0502020202020204" pitchFamily="34" charset="0"/>
            </a:endParaRPr>
          </a:p>
          <a:p>
            <a:r>
              <a:rPr lang="en-GB" sz="1050" dirty="0">
                <a:latin typeface="Century Gothic" panose="020B0502020202020204" pitchFamily="34" charset="0"/>
              </a:rPr>
              <a:t>tall: </a:t>
            </a:r>
            <a:r>
              <a:rPr lang="en-GB" sz="1050" b="1" dirty="0">
                <a:latin typeface="Century Gothic" panose="020B0502020202020204" pitchFamily="34" charset="0"/>
              </a:rPr>
              <a:t>alto</a:t>
            </a:r>
            <a:r>
              <a:rPr lang="en-GB" sz="1050" dirty="0">
                <a:latin typeface="Century Gothic" panose="020B0502020202020204" pitchFamily="34" charset="0"/>
              </a:rPr>
              <a:t>  &gt;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b="1" dirty="0" err="1">
                <a:latin typeface="Century Gothic" panose="020B0502020202020204" pitchFamily="34" charset="0"/>
              </a:rPr>
              <a:t>alta</a:t>
            </a:r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dirty="0">
                <a:latin typeface="Century Gothic" panose="020B0502020202020204" pitchFamily="34" charset="0"/>
              </a:rPr>
              <a:t>long: </a:t>
            </a:r>
            <a:r>
              <a:rPr lang="en-GB" sz="1050" b="1" dirty="0">
                <a:latin typeface="Century Gothic" panose="020B0502020202020204" pitchFamily="34" charset="0"/>
              </a:rPr>
              <a:t>largo</a:t>
            </a:r>
            <a:r>
              <a:rPr lang="en-GB" sz="1050" dirty="0">
                <a:latin typeface="Century Gothic" panose="020B0502020202020204" pitchFamily="34" charset="0"/>
              </a:rPr>
              <a:t> &gt; </a:t>
            </a:r>
            <a:r>
              <a:rPr lang="en-GB" sz="1050" b="1" dirty="0" err="1">
                <a:latin typeface="Century Gothic" panose="020B0502020202020204" pitchFamily="34" charset="0"/>
              </a:rPr>
              <a:t>larga</a:t>
            </a:r>
            <a:endParaRPr lang="en-GB" sz="1050" b="1" u="sng" dirty="0">
              <a:latin typeface="Century Gothic" panose="020B0502020202020204" pitchFamily="34" charset="0"/>
            </a:endParaRP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Una </a:t>
            </a:r>
            <a:r>
              <a:rPr lang="en-GB" sz="1050" b="1" dirty="0" err="1">
                <a:latin typeface="Century Gothic" panose="020B0502020202020204" pitchFamily="34" charset="0"/>
              </a:rPr>
              <a:t>jirafa</a:t>
            </a:r>
            <a:r>
              <a:rPr lang="en-GB" sz="1050" b="1" dirty="0">
                <a:latin typeface="Century Gothic" panose="020B0502020202020204" pitchFamily="34" charset="0"/>
              </a:rPr>
              <a:t> es </a:t>
            </a:r>
            <a:r>
              <a:rPr lang="en-GB" sz="1050" b="1" dirty="0" err="1">
                <a:latin typeface="Century Gothic" panose="020B0502020202020204" pitchFamily="34" charset="0"/>
              </a:rPr>
              <a:t>alta.</a:t>
            </a:r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Un </a:t>
            </a:r>
            <a:r>
              <a:rPr lang="en-GB" sz="1050" b="1" dirty="0" err="1">
                <a:latin typeface="Century Gothic" panose="020B0502020202020204" pitchFamily="34" charset="0"/>
              </a:rPr>
              <a:t>elefante</a:t>
            </a:r>
            <a:r>
              <a:rPr lang="en-GB" sz="1050" b="1" dirty="0">
                <a:latin typeface="Century Gothic" panose="020B0502020202020204" pitchFamily="34" charset="0"/>
              </a:rPr>
              <a:t> es alto.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Una </a:t>
            </a:r>
            <a:r>
              <a:rPr lang="en-GB" sz="1050" b="1" dirty="0" err="1">
                <a:latin typeface="Century Gothic" panose="020B0502020202020204" pitchFamily="34" charset="0"/>
              </a:rPr>
              <a:t>serpiente</a:t>
            </a:r>
            <a:r>
              <a:rPr lang="en-GB" sz="1050" b="1" dirty="0">
                <a:latin typeface="Century Gothic" panose="020B0502020202020204" pitchFamily="34" charset="0"/>
              </a:rPr>
              <a:t> es </a:t>
            </a:r>
            <a:r>
              <a:rPr lang="en-GB" sz="1050" b="1" dirty="0" err="1">
                <a:latin typeface="Century Gothic" panose="020B0502020202020204" pitchFamily="34" charset="0"/>
              </a:rPr>
              <a:t>larga</a:t>
            </a:r>
            <a:r>
              <a:rPr lang="en-GB" sz="105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Un loro es </a:t>
            </a:r>
            <a:r>
              <a:rPr lang="en-GB" sz="1050" b="1" dirty="0" err="1">
                <a:latin typeface="Century Gothic" panose="020B0502020202020204" pitchFamily="34" charset="0"/>
              </a:rPr>
              <a:t>pequeño</a:t>
            </a:r>
            <a:r>
              <a:rPr lang="en-GB" sz="105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321756D-0B7C-2E74-7797-F09A80969716}"/>
              </a:ext>
            </a:extLst>
          </p:cNvPr>
          <p:cNvSpPr txBox="1"/>
          <p:nvPr/>
        </p:nvSpPr>
        <p:spPr>
          <a:xfrm>
            <a:off x="631980" y="4449541"/>
            <a:ext cx="1764782" cy="90024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1" dirty="0">
                <a:latin typeface="Century Gothic" panose="020B0502020202020204" pitchFamily="34" charset="0"/>
              </a:rPr>
              <a:t>“ji” </a:t>
            </a:r>
            <a:r>
              <a:rPr lang="en-GB" sz="1050" dirty="0">
                <a:latin typeface="Century Gothic" panose="020B0502020202020204" pitchFamily="34" charset="0"/>
              </a:rPr>
              <a:t>(</a:t>
            </a:r>
            <a:r>
              <a:rPr lang="en-GB" sz="1050" b="1" dirty="0" err="1">
                <a:latin typeface="Century Gothic" panose="020B0502020202020204" pitchFamily="34" charset="0"/>
              </a:rPr>
              <a:t>ji</a:t>
            </a:r>
            <a:r>
              <a:rPr lang="en-GB" sz="1050" dirty="0" err="1">
                <a:latin typeface="Century Gothic" panose="020B0502020202020204" pitchFamily="34" charset="0"/>
              </a:rPr>
              <a:t>rafa</a:t>
            </a:r>
            <a:r>
              <a:rPr lang="en-GB" sz="105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“</a:t>
            </a:r>
            <a:r>
              <a:rPr lang="en-GB" sz="1050" b="1" dirty="0" err="1">
                <a:latin typeface="Century Gothic" panose="020B0502020202020204" pitchFamily="34" charset="0"/>
              </a:rPr>
              <a:t>gre</a:t>
            </a:r>
            <a:r>
              <a:rPr lang="en-GB" sz="1050" b="1" dirty="0">
                <a:latin typeface="Century Gothic" panose="020B0502020202020204" pitchFamily="34" charset="0"/>
              </a:rPr>
              <a:t>” </a:t>
            </a:r>
            <a:r>
              <a:rPr lang="en-GB" sz="1050" dirty="0">
                <a:latin typeface="Century Gothic" panose="020B0502020202020204" pitchFamily="34" charset="0"/>
              </a:rPr>
              <a:t>(</a:t>
            </a:r>
            <a:r>
              <a:rPr lang="en-GB" sz="1050" dirty="0" err="1">
                <a:latin typeface="Century Gothic" panose="020B0502020202020204" pitchFamily="34" charset="0"/>
              </a:rPr>
              <a:t>ti</a:t>
            </a:r>
            <a:r>
              <a:rPr lang="en-GB" sz="1050" b="1" dirty="0" err="1">
                <a:latin typeface="Century Gothic" panose="020B0502020202020204" pitchFamily="34" charset="0"/>
              </a:rPr>
              <a:t>gre</a:t>
            </a:r>
            <a:r>
              <a:rPr lang="en-GB" sz="105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“</a:t>
            </a:r>
            <a:r>
              <a:rPr lang="en-GB" sz="1050" b="1" dirty="0" err="1">
                <a:latin typeface="Century Gothic" panose="020B0502020202020204" pitchFamily="34" charset="0"/>
              </a:rPr>
              <a:t>pien</a:t>
            </a:r>
            <a:r>
              <a:rPr lang="en-GB" sz="1050" b="1" dirty="0">
                <a:latin typeface="Century Gothic" panose="020B0502020202020204" pitchFamily="34" charset="0"/>
              </a:rPr>
              <a:t>” </a:t>
            </a:r>
            <a:r>
              <a:rPr lang="en-GB" sz="1050" dirty="0">
                <a:latin typeface="Century Gothic" panose="020B0502020202020204" pitchFamily="34" charset="0"/>
              </a:rPr>
              <a:t>(</a:t>
            </a:r>
            <a:r>
              <a:rPr lang="en-GB" sz="1050" dirty="0" err="1">
                <a:latin typeface="Century Gothic" panose="020B0502020202020204" pitchFamily="34" charset="0"/>
              </a:rPr>
              <a:t>ser</a:t>
            </a:r>
            <a:r>
              <a:rPr lang="en-GB" sz="1050" b="1" dirty="0" err="1">
                <a:latin typeface="Century Gothic" panose="020B0502020202020204" pitchFamily="34" charset="0"/>
              </a:rPr>
              <a:t>pien</a:t>
            </a:r>
            <a:r>
              <a:rPr lang="en-GB" sz="1050" dirty="0" err="1">
                <a:latin typeface="Century Gothic" panose="020B0502020202020204" pitchFamily="34" charset="0"/>
              </a:rPr>
              <a:t>te</a:t>
            </a:r>
            <a:r>
              <a:rPr lang="en-GB" sz="105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89" name="Picture 88" descr="A close-up of a logo&#10;&#10;Description automatically generated">
            <a:extLst>
              <a:ext uri="{FF2B5EF4-FFF2-40B4-BE49-F238E27FC236}">
                <a16:creationId xmlns:a16="http://schemas.microsoft.com/office/drawing/2014/main" id="{7C6FE641-F26B-E23E-2C59-E372668360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C9FFF1BF-1C74-1B6B-A1DD-4B595DBF1835}"/>
              </a:ext>
            </a:extLst>
          </p:cNvPr>
          <p:cNvSpPr txBox="1"/>
          <p:nvPr/>
        </p:nvSpPr>
        <p:spPr>
          <a:xfrm>
            <a:off x="4739550" y="4132576"/>
            <a:ext cx="2555781" cy="138499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Adjectives bank</a:t>
            </a:r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b="1" dirty="0" err="1">
                <a:latin typeface="Century Gothic" panose="020B0502020202020204" pitchFamily="34" charset="0"/>
              </a:rPr>
              <a:t>pequeño</a:t>
            </a:r>
            <a:r>
              <a:rPr lang="en-GB" sz="1050" b="1" dirty="0">
                <a:latin typeface="Century Gothic" panose="020B0502020202020204" pitchFamily="34" charset="0"/>
              </a:rPr>
              <a:t> -</a:t>
            </a:r>
            <a:r>
              <a:rPr lang="en-GB" sz="1050" dirty="0">
                <a:latin typeface="Century Gothic" panose="020B0502020202020204" pitchFamily="34" charset="0"/>
              </a:rPr>
              <a:t> small</a:t>
            </a:r>
          </a:p>
          <a:p>
            <a:r>
              <a:rPr lang="en-GB" sz="1050" b="1" dirty="0" err="1">
                <a:latin typeface="Century Gothic" panose="020B0502020202020204" pitchFamily="34" charset="0"/>
              </a:rPr>
              <a:t>grande</a:t>
            </a:r>
            <a:r>
              <a:rPr lang="en-GB" sz="1050" b="1" dirty="0">
                <a:latin typeface="Century Gothic" panose="020B0502020202020204" pitchFamily="34" charset="0"/>
              </a:rPr>
              <a:t> </a:t>
            </a:r>
            <a:r>
              <a:rPr lang="en-GB" sz="1050" dirty="0">
                <a:latin typeface="Century Gothic" panose="020B0502020202020204" pitchFamily="34" charset="0"/>
              </a:rPr>
              <a:t> - big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alto -</a:t>
            </a:r>
            <a:r>
              <a:rPr lang="en-GB" sz="1050" dirty="0">
                <a:latin typeface="Century Gothic" panose="020B0502020202020204" pitchFamily="34" charset="0"/>
              </a:rPr>
              <a:t> tall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largo -</a:t>
            </a:r>
            <a:r>
              <a:rPr lang="en-GB" sz="1050" dirty="0">
                <a:latin typeface="Century Gothic" panose="020B0502020202020204" pitchFamily="34" charset="0"/>
              </a:rPr>
              <a:t> long</a:t>
            </a:r>
          </a:p>
          <a:p>
            <a:r>
              <a:rPr lang="en-GB" sz="1050" b="1" dirty="0" err="1">
                <a:latin typeface="Century Gothic" panose="020B0502020202020204" pitchFamily="34" charset="0"/>
              </a:rPr>
              <a:t>rápido</a:t>
            </a:r>
            <a:r>
              <a:rPr lang="en-GB" sz="1050" b="1" dirty="0">
                <a:latin typeface="Century Gothic" panose="020B0502020202020204" pitchFamily="34" charset="0"/>
              </a:rPr>
              <a:t> –</a:t>
            </a:r>
            <a:r>
              <a:rPr lang="en-GB" sz="1050" dirty="0">
                <a:latin typeface="Century Gothic" panose="020B0502020202020204" pitchFamily="34" charset="0"/>
              </a:rPr>
              <a:t> quick, fast</a:t>
            </a:r>
          </a:p>
          <a:p>
            <a:r>
              <a:rPr lang="en-GB" sz="1050" b="1" dirty="0" err="1">
                <a:latin typeface="Century Gothic" panose="020B0502020202020204" pitchFamily="34" charset="0"/>
              </a:rPr>
              <a:t>colorido</a:t>
            </a:r>
            <a:r>
              <a:rPr lang="en-GB" sz="1050" b="1" dirty="0">
                <a:latin typeface="Century Gothic" panose="020B0502020202020204" pitchFamily="34" charset="0"/>
              </a:rPr>
              <a:t> –</a:t>
            </a:r>
            <a:r>
              <a:rPr lang="en-GB" sz="1050" dirty="0">
                <a:latin typeface="Century Gothic" panose="020B0502020202020204" pitchFamily="34" charset="0"/>
              </a:rPr>
              <a:t> colourful</a:t>
            </a:r>
          </a:p>
          <a:p>
            <a:r>
              <a:rPr lang="en-GB" sz="1050" b="1" dirty="0">
                <a:latin typeface="Century Gothic" panose="020B0502020202020204" pitchFamily="34" charset="0"/>
              </a:rPr>
              <a:t>terrible-</a:t>
            </a:r>
            <a:r>
              <a:rPr lang="en-GB" sz="1050" dirty="0">
                <a:latin typeface="Century Gothic" panose="020B0502020202020204" pitchFamily="34" charset="0"/>
              </a:rPr>
              <a:t> fierce/frightening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980B5C8-F3B9-B154-4E3A-310228B037F3}"/>
              </a:ext>
            </a:extLst>
          </p:cNvPr>
          <p:cNvSpPr txBox="1"/>
          <p:nvPr/>
        </p:nvSpPr>
        <p:spPr>
          <a:xfrm>
            <a:off x="2481257" y="4455353"/>
            <a:ext cx="2173798" cy="106182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1050" dirty="0">
                <a:latin typeface="Century Gothic" panose="020B0502020202020204" pitchFamily="34" charset="0"/>
              </a:rPr>
              <a:t>There are two words for “</a:t>
            </a:r>
            <a:r>
              <a:rPr lang="en-GB" sz="1050" b="1" dirty="0">
                <a:latin typeface="Century Gothic" panose="020B0502020202020204" pitchFamily="34" charset="0"/>
              </a:rPr>
              <a:t>a</a:t>
            </a:r>
            <a:r>
              <a:rPr lang="en-GB" sz="1050" dirty="0">
                <a:latin typeface="Century Gothic" panose="020B0502020202020204" pitchFamily="34" charset="0"/>
              </a:rPr>
              <a:t>” </a:t>
            </a:r>
          </a:p>
          <a:p>
            <a:r>
              <a:rPr lang="en-GB" sz="1050" dirty="0">
                <a:latin typeface="Century Gothic" panose="020B0502020202020204" pitchFamily="34" charset="0"/>
              </a:rPr>
              <a:t>in Spanish.</a:t>
            </a:r>
          </a:p>
          <a:p>
            <a:r>
              <a:rPr lang="en-GB" sz="1050" dirty="0">
                <a:latin typeface="Century Gothic" panose="020B0502020202020204" pitchFamily="34" charset="0"/>
              </a:rPr>
              <a:t>These words are “</a:t>
            </a:r>
            <a:r>
              <a:rPr lang="en-GB" sz="1050" b="1" dirty="0">
                <a:latin typeface="Century Gothic" panose="020B0502020202020204" pitchFamily="34" charset="0"/>
              </a:rPr>
              <a:t>un</a:t>
            </a:r>
            <a:r>
              <a:rPr lang="en-GB" sz="1050" dirty="0">
                <a:latin typeface="Century Gothic" panose="020B0502020202020204" pitchFamily="34" charset="0"/>
              </a:rPr>
              <a:t>” and “</a:t>
            </a:r>
            <a:r>
              <a:rPr lang="en-GB" sz="1050" b="1" dirty="0" err="1">
                <a:latin typeface="Century Gothic" panose="020B0502020202020204" pitchFamily="34" charset="0"/>
              </a:rPr>
              <a:t>una</a:t>
            </a:r>
            <a:r>
              <a:rPr lang="en-GB" sz="1050" dirty="0">
                <a:latin typeface="Century Gothic" panose="020B0502020202020204" pitchFamily="34" charset="0"/>
              </a:rPr>
              <a:t>”.</a:t>
            </a:r>
            <a:endParaRPr lang="en-GB" sz="1100" dirty="0">
              <a:latin typeface="Century Gothic" panose="020B0502020202020204" pitchFamily="34" charset="0"/>
            </a:endParaRPr>
          </a:p>
        </p:txBody>
      </p:sp>
      <p:pic>
        <p:nvPicPr>
          <p:cNvPr id="9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5A81714-405C-1638-1C73-218DC985B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782" y="1575664"/>
            <a:ext cx="247153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BED82C5-7D8C-1C4C-993E-C2CF8CC2C1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3634" y="4573073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9A5D0C4-23FC-9F40-A66C-ED59CBBA7F8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325" y="2786999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389642B-D83F-C604-5F02-F4F48B8070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4849" y="4232979"/>
            <a:ext cx="247154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517</TotalTime>
  <Words>291</Words>
  <Application>Microsoft Office PowerPoint</Application>
  <PresentationFormat>On-screen Show (4:3)</PresentationFormat>
  <Paragraphs>56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74</cp:revision>
  <cp:lastPrinted>2024-01-30T16:23:43Z</cp:lastPrinted>
  <dcterms:created xsi:type="dcterms:W3CDTF">2019-08-20T09:39:52Z</dcterms:created>
  <dcterms:modified xsi:type="dcterms:W3CDTF">2025-09-23T11:07:58Z</dcterms:modified>
</cp:coreProperties>
</file>