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</p:sldIdLst>
  <p:sldSz cx="9144000" cy="6858000" type="screen4x3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BBFA"/>
    <a:srgbClr val="8A095B"/>
    <a:srgbClr val="32B920"/>
    <a:srgbClr val="FDB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11B4EF-9BFC-4906-9618-FEC4CA6C5217}" v="2" dt="2025-09-23T11:10:33.9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02" y="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pti Pindoria" userId="e91a2731-90a4-4023-ab36-ca9e685a9b5a" providerId="ADAL" clId="{B211B4EF-9BFC-4906-9618-FEC4CA6C5217}"/>
    <pc:docChg chg="modSld">
      <pc:chgData name="Dipti Pindoria" userId="e91a2731-90a4-4023-ab36-ca9e685a9b5a" providerId="ADAL" clId="{B211B4EF-9BFC-4906-9618-FEC4CA6C5217}" dt="2025-09-23T11:10:33.955" v="1"/>
      <pc:docMkLst>
        <pc:docMk/>
      </pc:docMkLst>
      <pc:sldChg chg="addSp delSp modSp modAnim">
        <pc:chgData name="Dipti Pindoria" userId="e91a2731-90a4-4023-ab36-ca9e685a9b5a" providerId="ADAL" clId="{B211B4EF-9BFC-4906-9618-FEC4CA6C5217}" dt="2025-09-23T11:10:33.955" v="1"/>
        <pc:sldMkLst>
          <pc:docMk/>
          <pc:sldMk cId="3266813702" sldId="267"/>
        </pc:sldMkLst>
        <pc:spChg chg="del">
          <ac:chgData name="Dipti Pindoria" userId="e91a2731-90a4-4023-ab36-ca9e685a9b5a" providerId="ADAL" clId="{B211B4EF-9BFC-4906-9618-FEC4CA6C5217}" dt="2025-09-23T11:10:26.555" v="0" actId="478"/>
          <ac:spMkLst>
            <pc:docMk/>
            <pc:sldMk cId="3266813702" sldId="267"/>
            <ac:spMk id="128" creationId="{AAC1277D-F9C4-FC96-98B1-916D262275FA}"/>
          </ac:spMkLst>
        </pc:spChg>
        <pc:spChg chg="del">
          <ac:chgData name="Dipti Pindoria" userId="e91a2731-90a4-4023-ab36-ca9e685a9b5a" providerId="ADAL" clId="{B211B4EF-9BFC-4906-9618-FEC4CA6C5217}" dt="2025-09-23T11:10:26.555" v="0" actId="478"/>
          <ac:spMkLst>
            <pc:docMk/>
            <pc:sldMk cId="3266813702" sldId="267"/>
            <ac:spMk id="130" creationId="{90EBE857-95CF-CDBC-0CDB-87FE24D7F409}"/>
          </ac:spMkLst>
        </pc:spChg>
        <pc:spChg chg="del">
          <ac:chgData name="Dipti Pindoria" userId="e91a2731-90a4-4023-ab36-ca9e685a9b5a" providerId="ADAL" clId="{B211B4EF-9BFC-4906-9618-FEC4CA6C5217}" dt="2025-09-23T11:10:26.555" v="0" actId="478"/>
          <ac:spMkLst>
            <pc:docMk/>
            <pc:sldMk cId="3266813702" sldId="267"/>
            <ac:spMk id="131" creationId="{E39C5C7F-4050-8E97-DDEC-E32E4E27EE7C}"/>
          </ac:spMkLst>
        </pc:spChg>
        <pc:spChg chg="del">
          <ac:chgData name="Dipti Pindoria" userId="e91a2731-90a4-4023-ab36-ca9e685a9b5a" providerId="ADAL" clId="{B211B4EF-9BFC-4906-9618-FEC4CA6C5217}" dt="2025-09-23T11:10:26.555" v="0" actId="478"/>
          <ac:spMkLst>
            <pc:docMk/>
            <pc:sldMk cId="3266813702" sldId="267"/>
            <ac:spMk id="132" creationId="{EF03B67A-5038-DF07-09C8-7639499C9FCB}"/>
          </ac:spMkLst>
        </pc:spChg>
        <pc:spChg chg="del">
          <ac:chgData name="Dipti Pindoria" userId="e91a2731-90a4-4023-ab36-ca9e685a9b5a" providerId="ADAL" clId="{B211B4EF-9BFC-4906-9618-FEC4CA6C5217}" dt="2025-09-23T11:10:26.555" v="0" actId="478"/>
          <ac:spMkLst>
            <pc:docMk/>
            <pc:sldMk cId="3266813702" sldId="267"/>
            <ac:spMk id="133" creationId="{73C878BC-362B-7034-FD4D-770DBD7F7793}"/>
          </ac:spMkLst>
        </pc:spChg>
        <pc:spChg chg="del">
          <ac:chgData name="Dipti Pindoria" userId="e91a2731-90a4-4023-ab36-ca9e685a9b5a" providerId="ADAL" clId="{B211B4EF-9BFC-4906-9618-FEC4CA6C5217}" dt="2025-09-23T11:10:26.555" v="0" actId="478"/>
          <ac:spMkLst>
            <pc:docMk/>
            <pc:sldMk cId="3266813702" sldId="267"/>
            <ac:spMk id="134" creationId="{799BB5BA-B3A4-036D-7A00-82F83AA5D8E3}"/>
          </ac:spMkLst>
        </pc:spChg>
        <pc:spChg chg="del">
          <ac:chgData name="Dipti Pindoria" userId="e91a2731-90a4-4023-ab36-ca9e685a9b5a" providerId="ADAL" clId="{B211B4EF-9BFC-4906-9618-FEC4CA6C5217}" dt="2025-09-23T11:10:26.555" v="0" actId="478"/>
          <ac:spMkLst>
            <pc:docMk/>
            <pc:sldMk cId="3266813702" sldId="267"/>
            <ac:spMk id="135" creationId="{131DE0FB-1F8B-3280-199D-FA9B456D110B}"/>
          </ac:spMkLst>
        </pc:spChg>
        <pc:spChg chg="del">
          <ac:chgData name="Dipti Pindoria" userId="e91a2731-90a4-4023-ab36-ca9e685a9b5a" providerId="ADAL" clId="{B211B4EF-9BFC-4906-9618-FEC4CA6C5217}" dt="2025-09-23T11:10:26.555" v="0" actId="478"/>
          <ac:spMkLst>
            <pc:docMk/>
            <pc:sldMk cId="3266813702" sldId="267"/>
            <ac:spMk id="138" creationId="{FAE83443-A923-588E-AFA0-5BF88F8D70E5}"/>
          </ac:spMkLst>
        </pc:spChg>
        <pc:spChg chg="del">
          <ac:chgData name="Dipti Pindoria" userId="e91a2731-90a4-4023-ab36-ca9e685a9b5a" providerId="ADAL" clId="{B211B4EF-9BFC-4906-9618-FEC4CA6C5217}" dt="2025-09-23T11:10:26.555" v="0" actId="478"/>
          <ac:spMkLst>
            <pc:docMk/>
            <pc:sldMk cId="3266813702" sldId="267"/>
            <ac:spMk id="141" creationId="{4E200B0F-636A-57BE-FBA0-626C2AB46945}"/>
          </ac:spMkLst>
        </pc:spChg>
        <pc:spChg chg="del">
          <ac:chgData name="Dipti Pindoria" userId="e91a2731-90a4-4023-ab36-ca9e685a9b5a" providerId="ADAL" clId="{B211B4EF-9BFC-4906-9618-FEC4CA6C5217}" dt="2025-09-23T11:10:26.555" v="0" actId="478"/>
          <ac:spMkLst>
            <pc:docMk/>
            <pc:sldMk cId="3266813702" sldId="267"/>
            <ac:spMk id="143" creationId="{FE449058-CF7D-8DBC-1CDC-24E6FE6D30ED}"/>
          </ac:spMkLst>
        </pc:spChg>
        <pc:spChg chg="add mod">
          <ac:chgData name="Dipti Pindoria" userId="e91a2731-90a4-4023-ab36-ca9e685a9b5a" providerId="ADAL" clId="{B211B4EF-9BFC-4906-9618-FEC4CA6C5217}" dt="2025-09-23T11:10:33.955" v="1"/>
          <ac:spMkLst>
            <pc:docMk/>
            <pc:sldMk cId="3266813702" sldId="267"/>
            <ac:spMk id="144" creationId="{67797C67-8DAE-CF50-E23E-AA866E57250C}"/>
          </ac:spMkLst>
        </pc:spChg>
        <pc:spChg chg="add mod">
          <ac:chgData name="Dipti Pindoria" userId="e91a2731-90a4-4023-ab36-ca9e685a9b5a" providerId="ADAL" clId="{B211B4EF-9BFC-4906-9618-FEC4CA6C5217}" dt="2025-09-23T11:10:33.955" v="1"/>
          <ac:spMkLst>
            <pc:docMk/>
            <pc:sldMk cId="3266813702" sldId="267"/>
            <ac:spMk id="146" creationId="{26B39929-3427-BD1E-EFD8-42D02E2EA391}"/>
          </ac:spMkLst>
        </pc:spChg>
        <pc:spChg chg="add mod">
          <ac:chgData name="Dipti Pindoria" userId="e91a2731-90a4-4023-ab36-ca9e685a9b5a" providerId="ADAL" clId="{B211B4EF-9BFC-4906-9618-FEC4CA6C5217}" dt="2025-09-23T11:10:33.955" v="1"/>
          <ac:spMkLst>
            <pc:docMk/>
            <pc:sldMk cId="3266813702" sldId="267"/>
            <ac:spMk id="147" creationId="{C63E992C-6A6C-8560-32E1-281DDA078A48}"/>
          </ac:spMkLst>
        </pc:spChg>
        <pc:spChg chg="add mod">
          <ac:chgData name="Dipti Pindoria" userId="e91a2731-90a4-4023-ab36-ca9e685a9b5a" providerId="ADAL" clId="{B211B4EF-9BFC-4906-9618-FEC4CA6C5217}" dt="2025-09-23T11:10:33.955" v="1"/>
          <ac:spMkLst>
            <pc:docMk/>
            <pc:sldMk cId="3266813702" sldId="267"/>
            <ac:spMk id="148" creationId="{BB080D6F-19B7-B0C8-0299-F652DA40F1F9}"/>
          </ac:spMkLst>
        </pc:spChg>
        <pc:spChg chg="add mod">
          <ac:chgData name="Dipti Pindoria" userId="e91a2731-90a4-4023-ab36-ca9e685a9b5a" providerId="ADAL" clId="{B211B4EF-9BFC-4906-9618-FEC4CA6C5217}" dt="2025-09-23T11:10:33.955" v="1"/>
          <ac:spMkLst>
            <pc:docMk/>
            <pc:sldMk cId="3266813702" sldId="267"/>
            <ac:spMk id="149" creationId="{DB1EE025-3A36-3695-5EF8-1CB20E068443}"/>
          </ac:spMkLst>
        </pc:spChg>
        <pc:spChg chg="add mod">
          <ac:chgData name="Dipti Pindoria" userId="e91a2731-90a4-4023-ab36-ca9e685a9b5a" providerId="ADAL" clId="{B211B4EF-9BFC-4906-9618-FEC4CA6C5217}" dt="2025-09-23T11:10:33.955" v="1"/>
          <ac:spMkLst>
            <pc:docMk/>
            <pc:sldMk cId="3266813702" sldId="267"/>
            <ac:spMk id="150" creationId="{CB779653-6044-4D50-9745-325385C179F3}"/>
          </ac:spMkLst>
        </pc:spChg>
        <pc:spChg chg="add mod">
          <ac:chgData name="Dipti Pindoria" userId="e91a2731-90a4-4023-ab36-ca9e685a9b5a" providerId="ADAL" clId="{B211B4EF-9BFC-4906-9618-FEC4CA6C5217}" dt="2025-09-23T11:10:33.955" v="1"/>
          <ac:spMkLst>
            <pc:docMk/>
            <pc:sldMk cId="3266813702" sldId="267"/>
            <ac:spMk id="151" creationId="{C10D7E32-795A-0BB9-081D-50B70CDEC061}"/>
          </ac:spMkLst>
        </pc:spChg>
        <pc:spChg chg="add mod">
          <ac:chgData name="Dipti Pindoria" userId="e91a2731-90a4-4023-ab36-ca9e685a9b5a" providerId="ADAL" clId="{B211B4EF-9BFC-4906-9618-FEC4CA6C5217}" dt="2025-09-23T11:10:33.955" v="1"/>
          <ac:spMkLst>
            <pc:docMk/>
            <pc:sldMk cId="3266813702" sldId="267"/>
            <ac:spMk id="152" creationId="{C104575F-AC38-A7A8-5307-691B1F704401}"/>
          </ac:spMkLst>
        </pc:spChg>
        <pc:spChg chg="add mod">
          <ac:chgData name="Dipti Pindoria" userId="e91a2731-90a4-4023-ab36-ca9e685a9b5a" providerId="ADAL" clId="{B211B4EF-9BFC-4906-9618-FEC4CA6C5217}" dt="2025-09-23T11:10:33.955" v="1"/>
          <ac:spMkLst>
            <pc:docMk/>
            <pc:sldMk cId="3266813702" sldId="267"/>
            <ac:spMk id="154" creationId="{92814772-C6BC-62AC-0C54-114EA1FF66E6}"/>
          </ac:spMkLst>
        </pc:spChg>
        <pc:spChg chg="add mod">
          <ac:chgData name="Dipti Pindoria" userId="e91a2731-90a4-4023-ab36-ca9e685a9b5a" providerId="ADAL" clId="{B211B4EF-9BFC-4906-9618-FEC4CA6C5217}" dt="2025-09-23T11:10:33.955" v="1"/>
          <ac:spMkLst>
            <pc:docMk/>
            <pc:sldMk cId="3266813702" sldId="267"/>
            <ac:spMk id="156" creationId="{4723F93E-0181-3063-6E8B-181A668D627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351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15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86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685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671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2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98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95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30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91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29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05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5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image" Target="../media/image4.png"/><Relationship Id="rId2" Type="http://schemas.openxmlformats.org/officeDocument/2006/relationships/audio" Target="../media/media1.m4a"/><Relationship Id="rId16" Type="http://schemas.openxmlformats.org/officeDocument/2006/relationships/image" Target="../media/image3.sv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openxmlformats.org/officeDocument/2006/relationships/image" Target="../media/image2.png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43">
            <a:extLst>
              <a:ext uri="{FF2B5EF4-FFF2-40B4-BE49-F238E27FC236}">
                <a16:creationId xmlns:a16="http://schemas.microsoft.com/office/drawing/2014/main" id="{67797C67-8DAE-CF50-E23E-AA866E57250C}"/>
              </a:ext>
            </a:extLst>
          </p:cNvPr>
          <p:cNvSpPr/>
          <p:nvPr/>
        </p:nvSpPr>
        <p:spPr>
          <a:xfrm>
            <a:off x="335800" y="339000"/>
            <a:ext cx="7200000" cy="5400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5" name="Picture 2">
            <a:extLst>
              <a:ext uri="{FF2B5EF4-FFF2-40B4-BE49-F238E27FC236}">
                <a16:creationId xmlns:a16="http://schemas.microsoft.com/office/drawing/2014/main" id="{AD2B23B1-842B-397C-749C-D333406F2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35801" y="-561013"/>
            <a:ext cx="5400000" cy="72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46" name="Freeform 12">
            <a:extLst>
              <a:ext uri="{FF2B5EF4-FFF2-40B4-BE49-F238E27FC236}">
                <a16:creationId xmlns:a16="http://schemas.microsoft.com/office/drawing/2014/main" id="{26B39929-3427-BD1E-EFD8-42D02E2EA391}"/>
              </a:ext>
            </a:extLst>
          </p:cNvPr>
          <p:cNvSpPr/>
          <p:nvPr/>
        </p:nvSpPr>
        <p:spPr>
          <a:xfrm>
            <a:off x="6862405" y="513494"/>
            <a:ext cx="423078" cy="446068"/>
          </a:xfrm>
          <a:custGeom>
            <a:avLst/>
            <a:gdLst/>
            <a:ahLst/>
            <a:cxnLst/>
            <a:rect l="l" t="t" r="r" b="b"/>
            <a:pathLst>
              <a:path w="1216690" h="1216690">
                <a:moveTo>
                  <a:pt x="0" y="0"/>
                </a:moveTo>
                <a:lnTo>
                  <a:pt x="1216690" y="0"/>
                </a:lnTo>
                <a:lnTo>
                  <a:pt x="1216690" y="1216690"/>
                </a:lnTo>
                <a:lnTo>
                  <a:pt x="0" y="121669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C63E992C-6A6C-8560-32E1-281DDA078A48}"/>
              </a:ext>
            </a:extLst>
          </p:cNvPr>
          <p:cNvSpPr txBox="1"/>
          <p:nvPr/>
        </p:nvSpPr>
        <p:spPr>
          <a:xfrm>
            <a:off x="640357" y="578811"/>
            <a:ext cx="5561474" cy="307777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DB52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Year 5 Autumn 2 Knowledge Organiser: Time in the city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BB080D6F-19B7-B0C8-0299-F652DA40F1F9}"/>
              </a:ext>
            </a:extLst>
          </p:cNvPr>
          <p:cNvSpPr txBox="1"/>
          <p:nvPr/>
        </p:nvSpPr>
        <p:spPr>
          <a:xfrm>
            <a:off x="587774" y="1149595"/>
            <a:ext cx="1974956" cy="1477328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4BBFA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Question and Answer Bank</a:t>
            </a:r>
          </a:p>
          <a:p>
            <a:endParaRPr lang="en-GB" sz="1000" b="1" dirty="0">
              <a:latin typeface="Century Gothic" panose="020B0502020202020204" pitchFamily="34" charset="0"/>
            </a:endParaRPr>
          </a:p>
          <a:p>
            <a:r>
              <a:rPr lang="en-GB" sz="1000" b="1" dirty="0">
                <a:latin typeface="Century Gothic" panose="020B0502020202020204" pitchFamily="34" charset="0"/>
              </a:rPr>
              <a:t>¿</a:t>
            </a:r>
            <a:r>
              <a:rPr lang="en-GB" sz="1000" b="1" dirty="0" err="1">
                <a:latin typeface="Century Gothic" panose="020B0502020202020204" pitchFamily="34" charset="0"/>
              </a:rPr>
              <a:t>Dónde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b="1" dirty="0" err="1">
                <a:latin typeface="Century Gothic" panose="020B0502020202020204" pitchFamily="34" charset="0"/>
              </a:rPr>
              <a:t>está</a:t>
            </a:r>
            <a:r>
              <a:rPr lang="en-GB" sz="1000" b="1" dirty="0">
                <a:latin typeface="Century Gothic" panose="020B0502020202020204" pitchFamily="34" charset="0"/>
              </a:rPr>
              <a:t>…?</a:t>
            </a:r>
            <a:r>
              <a:rPr lang="en-GB" sz="1000" dirty="0">
                <a:latin typeface="Century Gothic" panose="020B0502020202020204" pitchFamily="34" charset="0"/>
              </a:rPr>
              <a:t>- Where is… ? 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a la </a:t>
            </a:r>
            <a:r>
              <a:rPr lang="en-GB" sz="1000" b="1" dirty="0" err="1">
                <a:latin typeface="Century Gothic" panose="020B0502020202020204" pitchFamily="34" charset="0"/>
              </a:rPr>
              <a:t>izquierda</a:t>
            </a:r>
            <a:r>
              <a:rPr lang="en-GB" sz="1000" dirty="0">
                <a:latin typeface="Century Gothic" panose="020B0502020202020204" pitchFamily="34" charset="0"/>
              </a:rPr>
              <a:t>– to the left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a la </a:t>
            </a:r>
            <a:r>
              <a:rPr lang="en-GB" sz="1000" b="1" dirty="0" err="1">
                <a:latin typeface="Century Gothic" panose="020B0502020202020204" pitchFamily="34" charset="0"/>
              </a:rPr>
              <a:t>derecha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dirty="0">
                <a:latin typeface="Century Gothic" panose="020B0502020202020204" pitchFamily="34" charset="0"/>
              </a:rPr>
              <a:t>– to the right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todo</a:t>
            </a:r>
            <a:r>
              <a:rPr lang="en-GB" sz="1000" b="1" dirty="0">
                <a:latin typeface="Century Gothic" panose="020B0502020202020204" pitchFamily="34" charset="0"/>
              </a:rPr>
              <a:t> recto</a:t>
            </a:r>
            <a:r>
              <a:rPr lang="en-GB" sz="1000" dirty="0">
                <a:latin typeface="Century Gothic" panose="020B0502020202020204" pitchFamily="34" charset="0"/>
              </a:rPr>
              <a:t>– straight ahead</a:t>
            </a:r>
          </a:p>
          <a:p>
            <a:endParaRPr lang="en-GB" sz="1000" dirty="0">
              <a:latin typeface="Century Gothic" panose="020B0502020202020204" pitchFamily="34" charset="0"/>
            </a:endParaRPr>
          </a:p>
          <a:p>
            <a:endParaRPr lang="en-GB" sz="1000" dirty="0">
              <a:latin typeface="Century Gothic" panose="020B0502020202020204" pitchFamily="34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DB1EE025-3A36-3695-5EF8-1CB20E068443}"/>
              </a:ext>
            </a:extLst>
          </p:cNvPr>
          <p:cNvSpPr txBox="1"/>
          <p:nvPr/>
        </p:nvSpPr>
        <p:spPr>
          <a:xfrm>
            <a:off x="5121205" y="1149595"/>
            <a:ext cx="2161252" cy="1631216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4BBFA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Question and Answer Bank</a:t>
            </a:r>
          </a:p>
          <a:p>
            <a:endParaRPr lang="en-GB" sz="1000" b="1" dirty="0">
              <a:latin typeface="Century Gothic" panose="020B0502020202020204" pitchFamily="34" charset="0"/>
            </a:endParaRPr>
          </a:p>
          <a:p>
            <a:r>
              <a:rPr lang="en-GB" sz="1000" b="1" dirty="0">
                <a:latin typeface="Century Gothic" panose="020B0502020202020204" pitchFamily="34" charset="0"/>
              </a:rPr>
              <a:t>Hay … - </a:t>
            </a:r>
            <a:r>
              <a:rPr lang="en-GB" sz="1000" dirty="0">
                <a:latin typeface="Century Gothic" panose="020B0502020202020204" pitchFamily="34" charset="0"/>
              </a:rPr>
              <a:t>There is/ there are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Bienvenidos</a:t>
            </a:r>
            <a:r>
              <a:rPr lang="en-GB" sz="1000" b="1" dirty="0">
                <a:latin typeface="Century Gothic" panose="020B0502020202020204" pitchFamily="34" charset="0"/>
              </a:rPr>
              <a:t> - </a:t>
            </a:r>
            <a:r>
              <a:rPr lang="en-GB" sz="1000" dirty="0">
                <a:latin typeface="Century Gothic" panose="020B0502020202020204" pitchFamily="34" charset="0"/>
              </a:rPr>
              <a:t>Welcome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Quisiera </a:t>
            </a:r>
            <a:r>
              <a:rPr lang="en-GB" sz="1000" b="1" dirty="0" err="1">
                <a:latin typeface="Century Gothic" panose="020B0502020202020204" pitchFamily="34" charset="0"/>
              </a:rPr>
              <a:t>una</a:t>
            </a:r>
            <a:r>
              <a:rPr lang="en-GB" sz="1000" b="1" dirty="0">
                <a:latin typeface="Century Gothic" panose="020B0502020202020204" pitchFamily="34" charset="0"/>
              </a:rPr>
              <a:t> entrada para …</a:t>
            </a:r>
            <a:r>
              <a:rPr lang="en-GB" sz="1000" dirty="0">
                <a:latin typeface="Century Gothic" panose="020B0502020202020204" pitchFamily="34" charset="0"/>
              </a:rPr>
              <a:t>– I would like a ticket for….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Por </a:t>
            </a:r>
            <a:r>
              <a:rPr lang="en-GB" sz="1000" b="1" dirty="0" err="1">
                <a:latin typeface="Century Gothic" panose="020B0502020202020204" pitchFamily="34" charset="0"/>
              </a:rPr>
              <a:t>favor</a:t>
            </a:r>
            <a:r>
              <a:rPr lang="en-GB" sz="1000" b="1" dirty="0">
                <a:latin typeface="Century Gothic" panose="020B0502020202020204" pitchFamily="34" charset="0"/>
              </a:rPr>
              <a:t>– </a:t>
            </a:r>
            <a:r>
              <a:rPr lang="en-GB" sz="1000" dirty="0">
                <a:latin typeface="Century Gothic" panose="020B0502020202020204" pitchFamily="34" charset="0"/>
              </a:rPr>
              <a:t>please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Un </a:t>
            </a:r>
            <a:r>
              <a:rPr lang="en-GB" sz="1000" b="1" dirty="0" err="1">
                <a:latin typeface="Century Gothic" panose="020B0502020202020204" pitchFamily="34" charset="0"/>
              </a:rPr>
              <a:t>libro</a:t>
            </a:r>
            <a:r>
              <a:rPr lang="en-GB" sz="1000" b="1" dirty="0">
                <a:latin typeface="Century Gothic" panose="020B0502020202020204" pitchFamily="34" charset="0"/>
              </a:rPr>
              <a:t> cuesta </a:t>
            </a:r>
            <a:r>
              <a:rPr lang="en-GB" sz="1000" b="1" dirty="0" err="1">
                <a:latin typeface="Century Gothic" panose="020B0502020202020204" pitchFamily="34" charset="0"/>
              </a:rPr>
              <a:t>cinco</a:t>
            </a:r>
            <a:r>
              <a:rPr lang="en-GB" sz="1000" b="1" dirty="0">
                <a:latin typeface="Century Gothic" panose="020B0502020202020204" pitchFamily="34" charset="0"/>
              </a:rPr>
              <a:t> euros </a:t>
            </a:r>
            <a:r>
              <a:rPr lang="en-GB" sz="1000" dirty="0">
                <a:latin typeface="Century Gothic" panose="020B0502020202020204" pitchFamily="34" charset="0"/>
              </a:rPr>
              <a:t>– A book costs five euros. </a:t>
            </a:r>
          </a:p>
          <a:p>
            <a:endParaRPr lang="en-GB" sz="1000" dirty="0">
              <a:latin typeface="Century Gothic" panose="020B0502020202020204" pitchFamily="34" charset="0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CB779653-6044-4D50-9745-325385C179F3}"/>
              </a:ext>
            </a:extLst>
          </p:cNvPr>
          <p:cNvSpPr txBox="1"/>
          <p:nvPr/>
        </p:nvSpPr>
        <p:spPr>
          <a:xfrm>
            <a:off x="2689068" y="1160077"/>
            <a:ext cx="2319358" cy="3016210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4BBFA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Noun Bank</a:t>
            </a:r>
          </a:p>
          <a:p>
            <a:endParaRPr lang="en-GB" sz="1000" b="1" dirty="0">
              <a:latin typeface="Century Gothic" panose="020B0502020202020204" pitchFamily="34" charset="0"/>
            </a:endParaRPr>
          </a:p>
          <a:p>
            <a:r>
              <a:rPr lang="en-GB" sz="1000" b="1" dirty="0">
                <a:latin typeface="Century Gothic" panose="020B0502020202020204" pitchFamily="34" charset="0"/>
              </a:rPr>
              <a:t>La ciudad</a:t>
            </a:r>
            <a:r>
              <a:rPr lang="en-GB" sz="1000" dirty="0">
                <a:latin typeface="Century Gothic" panose="020B0502020202020204" pitchFamily="34" charset="0"/>
              </a:rPr>
              <a:t>– the city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El </a:t>
            </a:r>
            <a:r>
              <a:rPr lang="en-GB" sz="1000" b="1" dirty="0" err="1">
                <a:latin typeface="Century Gothic" panose="020B0502020202020204" pitchFamily="34" charset="0"/>
              </a:rPr>
              <a:t>parque</a:t>
            </a:r>
            <a:r>
              <a:rPr lang="en-GB" sz="1000" b="1" dirty="0">
                <a:latin typeface="Century Gothic" panose="020B0502020202020204" pitchFamily="34" charset="0"/>
              </a:rPr>
              <a:t> - </a:t>
            </a:r>
            <a:r>
              <a:rPr lang="en-GB" sz="1000" dirty="0">
                <a:latin typeface="Century Gothic" panose="020B0502020202020204" pitchFamily="34" charset="0"/>
              </a:rPr>
              <a:t>the park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el</a:t>
            </a:r>
            <a:r>
              <a:rPr lang="en-GB" sz="1000" b="1" dirty="0">
                <a:latin typeface="Century Gothic" panose="020B0502020202020204" pitchFamily="34" charset="0"/>
              </a:rPr>
              <a:t> zoo- </a:t>
            </a:r>
            <a:r>
              <a:rPr lang="en-GB" sz="1000" dirty="0">
                <a:latin typeface="Century Gothic" panose="020B0502020202020204" pitchFamily="34" charset="0"/>
              </a:rPr>
              <a:t>the zoo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el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b="1" dirty="0" err="1">
                <a:latin typeface="Century Gothic" panose="020B0502020202020204" pitchFamily="34" charset="0"/>
              </a:rPr>
              <a:t>museo</a:t>
            </a:r>
            <a:r>
              <a:rPr lang="en-GB" sz="1000" b="1" dirty="0">
                <a:latin typeface="Century Gothic" panose="020B0502020202020204" pitchFamily="34" charset="0"/>
              </a:rPr>
              <a:t> -  </a:t>
            </a:r>
            <a:r>
              <a:rPr lang="en-GB" sz="1000" dirty="0">
                <a:latin typeface="Century Gothic" panose="020B0502020202020204" pitchFamily="34" charset="0"/>
              </a:rPr>
              <a:t>the museum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el</a:t>
            </a:r>
            <a:r>
              <a:rPr lang="en-GB" sz="1000" b="1" dirty="0">
                <a:latin typeface="Century Gothic" panose="020B0502020202020204" pitchFamily="34" charset="0"/>
              </a:rPr>
              <a:t> metro – </a:t>
            </a:r>
            <a:r>
              <a:rPr lang="en-GB" sz="1000" dirty="0">
                <a:latin typeface="Century Gothic" panose="020B0502020202020204" pitchFamily="34" charset="0"/>
              </a:rPr>
              <a:t>the underground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la </a:t>
            </a:r>
            <a:r>
              <a:rPr lang="en-GB" sz="1000" b="1" dirty="0" err="1">
                <a:latin typeface="Century Gothic" panose="020B0502020202020204" pitchFamily="34" charset="0"/>
              </a:rPr>
              <a:t>galería</a:t>
            </a:r>
            <a:r>
              <a:rPr lang="en-GB" sz="1000" b="1" dirty="0">
                <a:latin typeface="Century Gothic" panose="020B0502020202020204" pitchFamily="34" charset="0"/>
              </a:rPr>
              <a:t> de </a:t>
            </a:r>
            <a:r>
              <a:rPr lang="en-GB" sz="1000" b="1" dirty="0" err="1">
                <a:latin typeface="Century Gothic" panose="020B0502020202020204" pitchFamily="34" charset="0"/>
              </a:rPr>
              <a:t>arte</a:t>
            </a:r>
            <a:r>
              <a:rPr lang="en-GB" sz="1000" b="1" dirty="0">
                <a:latin typeface="Century Gothic" panose="020B0502020202020204" pitchFamily="34" charset="0"/>
              </a:rPr>
              <a:t> – </a:t>
            </a:r>
            <a:r>
              <a:rPr lang="en-GB" sz="1000" dirty="0">
                <a:latin typeface="Century Gothic" panose="020B0502020202020204" pitchFamily="34" charset="0"/>
              </a:rPr>
              <a:t>the art gallery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la </a:t>
            </a:r>
            <a:r>
              <a:rPr lang="en-GB" sz="1000" b="1" dirty="0" err="1">
                <a:latin typeface="Century Gothic" panose="020B0502020202020204" pitchFamily="34" charset="0"/>
              </a:rPr>
              <a:t>estación</a:t>
            </a:r>
            <a:r>
              <a:rPr lang="en-GB" sz="1000" b="1" dirty="0">
                <a:latin typeface="Century Gothic" panose="020B0502020202020204" pitchFamily="34" charset="0"/>
              </a:rPr>
              <a:t> – </a:t>
            </a:r>
            <a:r>
              <a:rPr lang="en-GB" sz="1000" dirty="0">
                <a:latin typeface="Century Gothic" panose="020B0502020202020204" pitchFamily="34" charset="0"/>
              </a:rPr>
              <a:t>the station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la piscina- </a:t>
            </a:r>
            <a:r>
              <a:rPr lang="en-GB" sz="1000" dirty="0">
                <a:latin typeface="Century Gothic" panose="020B0502020202020204" pitchFamily="34" charset="0"/>
              </a:rPr>
              <a:t>swimming pool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el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b="1" dirty="0" err="1">
                <a:latin typeface="Century Gothic" panose="020B0502020202020204" pitchFamily="34" charset="0"/>
              </a:rPr>
              <a:t>estadio</a:t>
            </a:r>
            <a:r>
              <a:rPr lang="en-GB" sz="1000" b="1" dirty="0">
                <a:latin typeface="Century Gothic" panose="020B0502020202020204" pitchFamily="34" charset="0"/>
              </a:rPr>
              <a:t> – </a:t>
            </a:r>
            <a:r>
              <a:rPr lang="en-GB" sz="1000" dirty="0">
                <a:latin typeface="Century Gothic" panose="020B0502020202020204" pitchFamily="34" charset="0"/>
              </a:rPr>
              <a:t>the stadium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el</a:t>
            </a:r>
            <a:r>
              <a:rPr lang="en-GB" sz="1000" b="1" dirty="0">
                <a:latin typeface="Century Gothic" panose="020B0502020202020204" pitchFamily="34" charset="0"/>
              </a:rPr>
              <a:t> cine– </a:t>
            </a:r>
            <a:r>
              <a:rPr lang="en-GB" sz="1000" dirty="0">
                <a:latin typeface="Century Gothic" panose="020B0502020202020204" pitchFamily="34" charset="0"/>
              </a:rPr>
              <a:t>the cinema</a:t>
            </a:r>
          </a:p>
          <a:p>
            <a:endParaRPr lang="en-GB" sz="1000" dirty="0">
              <a:latin typeface="Century Gothic" panose="020B0502020202020204" pitchFamily="34" charset="0"/>
            </a:endParaRPr>
          </a:p>
          <a:p>
            <a:r>
              <a:rPr lang="en-GB" sz="1000" b="1" dirty="0">
                <a:latin typeface="Century Gothic" panose="020B0502020202020204" pitchFamily="34" charset="0"/>
              </a:rPr>
              <a:t>un </a:t>
            </a:r>
            <a:r>
              <a:rPr lang="en-GB" sz="1000" b="1" dirty="0" err="1">
                <a:latin typeface="Century Gothic" panose="020B0502020202020204" pitchFamily="34" charset="0"/>
              </a:rPr>
              <a:t>libro</a:t>
            </a:r>
            <a:r>
              <a:rPr lang="en-GB" sz="1000" dirty="0">
                <a:latin typeface="Century Gothic" panose="020B0502020202020204" pitchFamily="34" charset="0"/>
              </a:rPr>
              <a:t>– a book 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un </a:t>
            </a:r>
            <a:r>
              <a:rPr lang="en-GB" sz="1000" b="1" dirty="0" err="1">
                <a:latin typeface="Century Gothic" panose="020B0502020202020204" pitchFamily="34" charset="0"/>
              </a:rPr>
              <a:t>boli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dirty="0">
                <a:latin typeface="Century Gothic" panose="020B0502020202020204" pitchFamily="34" charset="0"/>
              </a:rPr>
              <a:t>– a pen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un </a:t>
            </a:r>
            <a:r>
              <a:rPr lang="en-GB" sz="1000" b="1" dirty="0" err="1">
                <a:latin typeface="Century Gothic" panose="020B0502020202020204" pitchFamily="34" charset="0"/>
              </a:rPr>
              <a:t>imán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dirty="0">
                <a:latin typeface="Century Gothic" panose="020B0502020202020204" pitchFamily="34" charset="0"/>
              </a:rPr>
              <a:t>– a magnet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una</a:t>
            </a:r>
            <a:r>
              <a:rPr lang="en-GB" sz="1000" b="1" dirty="0">
                <a:latin typeface="Century Gothic" panose="020B0502020202020204" pitchFamily="34" charset="0"/>
              </a:rPr>
              <a:t> postal</a:t>
            </a:r>
            <a:r>
              <a:rPr lang="en-GB" sz="1000" dirty="0">
                <a:latin typeface="Century Gothic" panose="020B0502020202020204" pitchFamily="34" charset="0"/>
              </a:rPr>
              <a:t>– a postcard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una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b="1" dirty="0" err="1">
                <a:latin typeface="Century Gothic" panose="020B0502020202020204" pitchFamily="34" charset="0"/>
              </a:rPr>
              <a:t>camiseta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dirty="0">
                <a:latin typeface="Century Gothic" panose="020B0502020202020204" pitchFamily="34" charset="0"/>
              </a:rPr>
              <a:t>– a tee-shirt 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un </a:t>
            </a:r>
            <a:r>
              <a:rPr lang="en-GB" sz="1000" b="1" dirty="0" err="1">
                <a:latin typeface="Century Gothic" panose="020B0502020202020204" pitchFamily="34" charset="0"/>
              </a:rPr>
              <a:t>llavero</a:t>
            </a:r>
            <a:r>
              <a:rPr lang="en-GB" sz="1000" dirty="0">
                <a:latin typeface="Century Gothic" panose="020B0502020202020204" pitchFamily="34" charset="0"/>
              </a:rPr>
              <a:t>– a keyring 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C10D7E32-795A-0BB9-081D-50B70CDEC061}"/>
              </a:ext>
            </a:extLst>
          </p:cNvPr>
          <p:cNvSpPr txBox="1"/>
          <p:nvPr/>
        </p:nvSpPr>
        <p:spPr>
          <a:xfrm>
            <a:off x="3652548" y="4790524"/>
            <a:ext cx="3651798" cy="707886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32B92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Grammar</a:t>
            </a:r>
          </a:p>
          <a:p>
            <a:endParaRPr lang="en-GB" sz="1000" u="sng" dirty="0">
              <a:latin typeface="Century Gothic" panose="020B0502020202020204" pitchFamily="34" charset="0"/>
            </a:endParaRPr>
          </a:p>
          <a:p>
            <a:r>
              <a:rPr lang="en-GB" sz="1000" dirty="0">
                <a:latin typeface="Century Gothic" panose="020B0502020202020204" pitchFamily="34" charset="0"/>
              </a:rPr>
              <a:t>We use</a:t>
            </a:r>
            <a:r>
              <a:rPr lang="en-GB" sz="1000" b="1" dirty="0">
                <a:latin typeface="Century Gothic" panose="020B0502020202020204" pitchFamily="34" charset="0"/>
              </a:rPr>
              <a:t> “hay” </a:t>
            </a:r>
            <a:r>
              <a:rPr lang="en-GB" sz="1000" dirty="0">
                <a:latin typeface="Century Gothic" panose="020B0502020202020204" pitchFamily="34" charset="0"/>
              </a:rPr>
              <a:t>in Spanish to mean both “There is….” and There are ….” 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C104575F-AC38-A7A8-5307-691B1F704401}"/>
              </a:ext>
            </a:extLst>
          </p:cNvPr>
          <p:cNvSpPr txBox="1"/>
          <p:nvPr/>
        </p:nvSpPr>
        <p:spPr>
          <a:xfrm>
            <a:off x="587774" y="2885134"/>
            <a:ext cx="1569732" cy="1169551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Phonics</a:t>
            </a:r>
          </a:p>
          <a:p>
            <a:endParaRPr lang="en-GB" sz="1000" dirty="0">
              <a:latin typeface="Century Gothic" panose="020B0502020202020204" pitchFamily="34" charset="0"/>
            </a:endParaRPr>
          </a:p>
          <a:p>
            <a:r>
              <a:rPr lang="en-GB" sz="1000" dirty="0">
                <a:latin typeface="Century Gothic" panose="020B0502020202020204" pitchFamily="34" charset="0"/>
              </a:rPr>
              <a:t>“qui” (</a:t>
            </a:r>
            <a:r>
              <a:rPr lang="en-GB" sz="1000" b="1" dirty="0" err="1">
                <a:latin typeface="Century Gothic" panose="020B0502020202020204" pitchFamily="34" charset="0"/>
              </a:rPr>
              <a:t>qui</a:t>
            </a:r>
            <a:r>
              <a:rPr lang="en-GB" sz="1000" dirty="0" err="1">
                <a:latin typeface="Century Gothic" panose="020B0502020202020204" pitchFamily="34" charset="0"/>
              </a:rPr>
              <a:t>siera</a:t>
            </a:r>
            <a:r>
              <a:rPr lang="en-GB" sz="1000" dirty="0">
                <a:latin typeface="Century Gothic" panose="020B0502020202020204" pitchFamily="34" charset="0"/>
              </a:rPr>
              <a:t>)</a:t>
            </a:r>
          </a:p>
          <a:p>
            <a:r>
              <a:rPr lang="en-GB" sz="1000" dirty="0">
                <a:latin typeface="Century Gothic" panose="020B0502020202020204" pitchFamily="34" charset="0"/>
              </a:rPr>
              <a:t>“ci” (pis</a:t>
            </a:r>
            <a:r>
              <a:rPr lang="en-GB" sz="1000" b="1" dirty="0">
                <a:latin typeface="Century Gothic" panose="020B0502020202020204" pitchFamily="34" charset="0"/>
              </a:rPr>
              <a:t>ci</a:t>
            </a:r>
            <a:r>
              <a:rPr lang="en-GB" sz="1000" dirty="0">
                <a:latin typeface="Century Gothic" panose="020B0502020202020204" pitchFamily="34" charset="0"/>
              </a:rPr>
              <a:t>na)</a:t>
            </a:r>
          </a:p>
          <a:p>
            <a:r>
              <a:rPr lang="en-GB" sz="1000" dirty="0">
                <a:latin typeface="Century Gothic" panose="020B0502020202020204" pitchFamily="34" charset="0"/>
              </a:rPr>
              <a:t>“</a:t>
            </a:r>
            <a:r>
              <a:rPr lang="en-GB" sz="1000" dirty="0" err="1">
                <a:latin typeface="Century Gothic" panose="020B0502020202020204" pitchFamily="34" charset="0"/>
              </a:rPr>
              <a:t>oo</a:t>
            </a:r>
            <a:r>
              <a:rPr lang="en-GB" sz="1000" dirty="0">
                <a:latin typeface="Century Gothic" panose="020B0502020202020204" pitchFamily="34" charset="0"/>
              </a:rPr>
              <a:t>” (z</a:t>
            </a:r>
            <a:r>
              <a:rPr lang="en-GB" sz="1000" b="1" dirty="0">
                <a:latin typeface="Century Gothic" panose="020B0502020202020204" pitchFamily="34" charset="0"/>
              </a:rPr>
              <a:t>oo</a:t>
            </a:r>
            <a:r>
              <a:rPr lang="en-GB" sz="1000" dirty="0">
                <a:latin typeface="Century Gothic" panose="020B0502020202020204" pitchFamily="34" charset="0"/>
              </a:rPr>
              <a:t>)</a:t>
            </a:r>
          </a:p>
          <a:p>
            <a:r>
              <a:rPr lang="en-GB" sz="1000" dirty="0">
                <a:latin typeface="Century Gothic" panose="020B0502020202020204" pitchFamily="34" charset="0"/>
              </a:rPr>
              <a:t>“</a:t>
            </a:r>
            <a:r>
              <a:rPr lang="en-GB" sz="1000" dirty="0" err="1">
                <a:latin typeface="Century Gothic" panose="020B0502020202020204" pitchFamily="34" charset="0"/>
              </a:rPr>
              <a:t>izqui</a:t>
            </a:r>
            <a:r>
              <a:rPr lang="en-GB" sz="1000" dirty="0">
                <a:latin typeface="Century Gothic" panose="020B0502020202020204" pitchFamily="34" charset="0"/>
              </a:rPr>
              <a:t>” (</a:t>
            </a:r>
            <a:r>
              <a:rPr lang="en-GB" sz="1000" b="1" dirty="0" err="1">
                <a:latin typeface="Century Gothic" panose="020B0502020202020204" pitchFamily="34" charset="0"/>
              </a:rPr>
              <a:t>izqui</a:t>
            </a:r>
            <a:r>
              <a:rPr lang="en-GB" sz="1000" dirty="0" err="1">
                <a:latin typeface="Century Gothic" panose="020B0502020202020204" pitchFamily="34" charset="0"/>
              </a:rPr>
              <a:t>erda</a:t>
            </a:r>
            <a:r>
              <a:rPr lang="en-GB" sz="1000" dirty="0">
                <a:latin typeface="Century Gothic" panose="020B0502020202020204" pitchFamily="34" charset="0"/>
              </a:rPr>
              <a:t>)</a:t>
            </a:r>
          </a:p>
          <a:p>
            <a:endParaRPr lang="en-GB" sz="1000" dirty="0">
              <a:latin typeface="Century Gothic" panose="020B0502020202020204" pitchFamily="34" charset="0"/>
            </a:endParaRPr>
          </a:p>
        </p:txBody>
      </p:sp>
      <p:pic>
        <p:nvPicPr>
          <p:cNvPr id="153" name="Picture 152" descr="A close-up of a logo&#10;&#10;Description automatically generated">
            <a:extLst>
              <a:ext uri="{FF2B5EF4-FFF2-40B4-BE49-F238E27FC236}">
                <a16:creationId xmlns:a16="http://schemas.microsoft.com/office/drawing/2014/main" id="{091466AD-9466-8F5B-E9E9-B060E36EFC3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463" y="423215"/>
            <a:ext cx="651310" cy="651310"/>
          </a:xfrm>
          <a:prstGeom prst="rect">
            <a:avLst/>
          </a:prstGeom>
        </p:spPr>
      </p:pic>
      <p:sp>
        <p:nvSpPr>
          <p:cNvPr id="154" name="TextBox 153">
            <a:extLst>
              <a:ext uri="{FF2B5EF4-FFF2-40B4-BE49-F238E27FC236}">
                <a16:creationId xmlns:a16="http://schemas.microsoft.com/office/drawing/2014/main" id="{92814772-C6BC-62AC-0C54-114EA1FF66E6}"/>
              </a:ext>
            </a:extLst>
          </p:cNvPr>
          <p:cNvSpPr txBox="1"/>
          <p:nvPr/>
        </p:nvSpPr>
        <p:spPr>
          <a:xfrm>
            <a:off x="571889" y="4331387"/>
            <a:ext cx="2895687" cy="1169551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860365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latin typeface="Century Gothic" panose="020B0502020202020204" pitchFamily="34" charset="0"/>
              </a:defRPr>
            </a:lvl1pPr>
          </a:lstStyle>
          <a:p>
            <a:pPr algn="just"/>
            <a:r>
              <a:rPr lang="en-GB" sz="1000" b="1" u="sng" dirty="0">
                <a:latin typeface="Century Gothic" panose="020B0502020202020204" pitchFamily="34" charset="0"/>
              </a:rPr>
              <a:t>Fact</a:t>
            </a:r>
          </a:p>
          <a:p>
            <a:r>
              <a:rPr lang="en-GB" sz="1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In Spain, the money people use is called the </a:t>
            </a:r>
            <a:r>
              <a:rPr lang="en-GB" sz="10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euro</a:t>
            </a:r>
            <a:r>
              <a:rPr lang="en-GB" sz="1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. The symbol for the euro is </a:t>
            </a:r>
            <a:r>
              <a:rPr lang="en-GB" sz="10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€</a:t>
            </a:r>
            <a:r>
              <a:rPr lang="en-GB" sz="1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.</a:t>
            </a:r>
          </a:p>
          <a:p>
            <a:endParaRPr lang="en-GB" sz="1000" dirty="0">
              <a:solidFill>
                <a:srgbClr val="0D0D0D"/>
              </a:solidFill>
              <a:highlight>
                <a:srgbClr val="FFFFFF"/>
              </a:highlight>
              <a:latin typeface="Century Gothic" panose="020B0502020202020204" pitchFamily="34" charset="0"/>
            </a:endParaRPr>
          </a:p>
          <a:p>
            <a:r>
              <a:rPr lang="en-GB" sz="1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The euro is used by many countries in Europe, not just Spain. There are 20 countries that use the euro as their money. </a:t>
            </a:r>
            <a:endParaRPr lang="en-GB" sz="1000" dirty="0">
              <a:latin typeface="Century Gothic" panose="020B0502020202020204" pitchFamily="34" charset="0"/>
            </a:endParaRPr>
          </a:p>
        </p:txBody>
      </p:sp>
      <p:pic>
        <p:nvPicPr>
          <p:cNvPr id="155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61565D0E-5C19-DAEF-B325-BF7FEEE2AF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811061" y="2975250"/>
            <a:ext cx="252000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6" name="TextBox 155">
            <a:extLst>
              <a:ext uri="{FF2B5EF4-FFF2-40B4-BE49-F238E27FC236}">
                <a16:creationId xmlns:a16="http://schemas.microsoft.com/office/drawing/2014/main" id="{4723F93E-0181-3063-6E8B-181A668D627D}"/>
              </a:ext>
            </a:extLst>
          </p:cNvPr>
          <p:cNvSpPr txBox="1"/>
          <p:nvPr/>
        </p:nvSpPr>
        <p:spPr>
          <a:xfrm>
            <a:off x="5121205" y="2886408"/>
            <a:ext cx="2161252" cy="1785104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latin typeface="Century Gothic" panose="020B0502020202020204" pitchFamily="34" charset="0"/>
              </a:defRPr>
            </a:lvl1pPr>
          </a:lstStyle>
          <a:p>
            <a:r>
              <a:rPr lang="en-GB" sz="1000" u="sng" dirty="0"/>
              <a:t>Grammar</a:t>
            </a:r>
          </a:p>
          <a:p>
            <a:endParaRPr lang="en-GB" sz="1000" dirty="0"/>
          </a:p>
          <a:p>
            <a:r>
              <a:rPr lang="en-GB" sz="1000" b="0" dirty="0"/>
              <a:t>Adjectives (masculine/feminine)</a:t>
            </a:r>
          </a:p>
          <a:p>
            <a:r>
              <a:rPr lang="en-GB" sz="1000" dirty="0"/>
              <a:t>bonito/</a:t>
            </a:r>
            <a:r>
              <a:rPr lang="en-GB" sz="1000" dirty="0" err="1"/>
              <a:t>bonita</a:t>
            </a:r>
            <a:r>
              <a:rPr lang="en-GB" sz="1000" b="0" dirty="0"/>
              <a:t>- beautiful</a:t>
            </a:r>
          </a:p>
          <a:p>
            <a:r>
              <a:rPr lang="en-GB" sz="1000" dirty="0" err="1"/>
              <a:t>grande</a:t>
            </a:r>
            <a:r>
              <a:rPr lang="en-GB" sz="1000" b="0" dirty="0"/>
              <a:t>– big or large</a:t>
            </a:r>
          </a:p>
          <a:p>
            <a:r>
              <a:rPr lang="en-GB" sz="1000" dirty="0" err="1"/>
              <a:t>pequeño</a:t>
            </a:r>
            <a:r>
              <a:rPr lang="en-GB" sz="1000" dirty="0"/>
              <a:t>/</a:t>
            </a:r>
            <a:r>
              <a:rPr lang="en-GB" sz="1000" dirty="0" err="1"/>
              <a:t>pequeña</a:t>
            </a:r>
            <a:r>
              <a:rPr lang="en-GB" sz="1000" b="0" dirty="0"/>
              <a:t>- small</a:t>
            </a:r>
          </a:p>
          <a:p>
            <a:r>
              <a:rPr lang="en-GB" sz="1000" dirty="0" err="1"/>
              <a:t>antiguo</a:t>
            </a:r>
            <a:r>
              <a:rPr lang="en-GB" sz="1000" dirty="0"/>
              <a:t>/</a:t>
            </a:r>
            <a:r>
              <a:rPr lang="en-GB" sz="1000" dirty="0" err="1"/>
              <a:t>antigua</a:t>
            </a:r>
            <a:r>
              <a:rPr lang="en-GB" sz="1000" b="0" dirty="0"/>
              <a:t>- old</a:t>
            </a:r>
          </a:p>
          <a:p>
            <a:r>
              <a:rPr lang="en-GB" sz="1000" dirty="0" err="1"/>
              <a:t>moderno</a:t>
            </a:r>
            <a:r>
              <a:rPr lang="en-GB" sz="1000" dirty="0"/>
              <a:t>/</a:t>
            </a:r>
            <a:r>
              <a:rPr lang="en-GB" sz="1000" dirty="0" err="1"/>
              <a:t>moderna</a:t>
            </a:r>
            <a:r>
              <a:rPr lang="en-GB" sz="1000" b="0" dirty="0"/>
              <a:t> - modern</a:t>
            </a:r>
          </a:p>
          <a:p>
            <a:r>
              <a:rPr lang="en-GB" sz="1000" dirty="0" err="1"/>
              <a:t>interesante</a:t>
            </a:r>
            <a:r>
              <a:rPr lang="en-GB" sz="1000" b="0" dirty="0"/>
              <a:t> – interesting</a:t>
            </a:r>
          </a:p>
          <a:p>
            <a:endParaRPr lang="en-GB" sz="1000" b="0" dirty="0"/>
          </a:p>
        </p:txBody>
      </p:sp>
      <p:pic>
        <p:nvPicPr>
          <p:cNvPr id="157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E861BF7D-7831-DB64-008C-493D7A19E6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915865" y="3038986"/>
            <a:ext cx="252000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8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0A10C9D3-C153-286E-EE72-A79ECCC6D5E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915865" y="1406460"/>
            <a:ext cx="252000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9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D98AB7C8-417F-E43A-9F58-FB632C96C4B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630427" y="1305684"/>
            <a:ext cx="252000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0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64292EBA-9092-1081-EC13-803B5E23982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643988" y="3177000"/>
            <a:ext cx="252000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1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7772A2F5-A7DA-6302-1A4F-42DAD637FAD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241120" y="2304885"/>
            <a:ext cx="252000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681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99" fill="hold"/>
                                        <p:tgtEl>
                                          <p:spTgt spid="1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779" fill="hold"/>
                                        <p:tgtEl>
                                          <p:spTgt spid="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969" fill="hold"/>
                                        <p:tgtEl>
                                          <p:spTgt spid="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6068" fill="hold"/>
                                        <p:tgtEl>
                                          <p:spTgt spid="1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1412" fill="hold"/>
                                        <p:tgtEl>
                                          <p:spTgt spid="1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744" fill="hold"/>
                                        <p:tgtEl>
                                          <p:spTgt spid="1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5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8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9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0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520</TotalTime>
  <Words>291</Words>
  <Application>Microsoft Office PowerPoint</Application>
  <PresentationFormat>On-screen Show (4:3)</PresentationFormat>
  <Paragraphs>55</Paragraphs>
  <Slides>1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2013 - 2022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Dipti Pindoria</cp:lastModifiedBy>
  <cp:revision>77</cp:revision>
  <cp:lastPrinted>2024-01-30T16:23:43Z</cp:lastPrinted>
  <dcterms:created xsi:type="dcterms:W3CDTF">2019-08-20T09:39:52Z</dcterms:created>
  <dcterms:modified xsi:type="dcterms:W3CDTF">2025-09-23T11:10:35Z</dcterms:modified>
</cp:coreProperties>
</file>