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</p:sldIdLst>
  <p:sldSz cx="9144000" cy="6858000" type="screen4x3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BBFA"/>
    <a:srgbClr val="8A095B"/>
    <a:srgbClr val="32B920"/>
    <a:srgbClr val="FDB5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17BD0C-976A-47D7-B1F6-9A8F257E43A4}" v="2" dt="2025-09-23T11:11:07.0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102" y="8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pti Pindoria" userId="e91a2731-90a4-4023-ab36-ca9e685a9b5a" providerId="ADAL" clId="{8317BD0C-976A-47D7-B1F6-9A8F257E43A4}"/>
    <pc:docChg chg="modSld">
      <pc:chgData name="Dipti Pindoria" userId="e91a2731-90a4-4023-ab36-ca9e685a9b5a" providerId="ADAL" clId="{8317BD0C-976A-47D7-B1F6-9A8F257E43A4}" dt="2025-09-23T11:11:07.093" v="1"/>
      <pc:docMkLst>
        <pc:docMk/>
      </pc:docMkLst>
      <pc:sldChg chg="addSp delSp modSp modAnim">
        <pc:chgData name="Dipti Pindoria" userId="e91a2731-90a4-4023-ab36-ca9e685a9b5a" providerId="ADAL" clId="{8317BD0C-976A-47D7-B1F6-9A8F257E43A4}" dt="2025-09-23T11:11:07.093" v="1"/>
        <pc:sldMkLst>
          <pc:docMk/>
          <pc:sldMk cId="3266813702" sldId="267"/>
        </pc:sldMkLst>
        <pc:spChg chg="del">
          <ac:chgData name="Dipti Pindoria" userId="e91a2731-90a4-4023-ab36-ca9e685a9b5a" providerId="ADAL" clId="{8317BD0C-976A-47D7-B1F6-9A8F257E43A4}" dt="2025-09-23T11:11:02.997" v="0" actId="478"/>
          <ac:spMkLst>
            <pc:docMk/>
            <pc:sldMk cId="3266813702" sldId="267"/>
            <ac:spMk id="144" creationId="{67797C67-8DAE-CF50-E23E-AA866E57250C}"/>
          </ac:spMkLst>
        </pc:spChg>
        <pc:spChg chg="del">
          <ac:chgData name="Dipti Pindoria" userId="e91a2731-90a4-4023-ab36-ca9e685a9b5a" providerId="ADAL" clId="{8317BD0C-976A-47D7-B1F6-9A8F257E43A4}" dt="2025-09-23T11:11:02.997" v="0" actId="478"/>
          <ac:spMkLst>
            <pc:docMk/>
            <pc:sldMk cId="3266813702" sldId="267"/>
            <ac:spMk id="146" creationId="{26B39929-3427-BD1E-EFD8-42D02E2EA391}"/>
          </ac:spMkLst>
        </pc:spChg>
        <pc:spChg chg="del">
          <ac:chgData name="Dipti Pindoria" userId="e91a2731-90a4-4023-ab36-ca9e685a9b5a" providerId="ADAL" clId="{8317BD0C-976A-47D7-B1F6-9A8F257E43A4}" dt="2025-09-23T11:11:02.997" v="0" actId="478"/>
          <ac:spMkLst>
            <pc:docMk/>
            <pc:sldMk cId="3266813702" sldId="267"/>
            <ac:spMk id="147" creationId="{C63E992C-6A6C-8560-32E1-281DDA078A48}"/>
          </ac:spMkLst>
        </pc:spChg>
        <pc:spChg chg="del">
          <ac:chgData name="Dipti Pindoria" userId="e91a2731-90a4-4023-ab36-ca9e685a9b5a" providerId="ADAL" clId="{8317BD0C-976A-47D7-B1F6-9A8F257E43A4}" dt="2025-09-23T11:11:02.997" v="0" actId="478"/>
          <ac:spMkLst>
            <pc:docMk/>
            <pc:sldMk cId="3266813702" sldId="267"/>
            <ac:spMk id="148" creationId="{BB080D6F-19B7-B0C8-0299-F652DA40F1F9}"/>
          </ac:spMkLst>
        </pc:spChg>
        <pc:spChg chg="del">
          <ac:chgData name="Dipti Pindoria" userId="e91a2731-90a4-4023-ab36-ca9e685a9b5a" providerId="ADAL" clId="{8317BD0C-976A-47D7-B1F6-9A8F257E43A4}" dt="2025-09-23T11:11:02.997" v="0" actId="478"/>
          <ac:spMkLst>
            <pc:docMk/>
            <pc:sldMk cId="3266813702" sldId="267"/>
            <ac:spMk id="149" creationId="{DB1EE025-3A36-3695-5EF8-1CB20E068443}"/>
          </ac:spMkLst>
        </pc:spChg>
        <pc:spChg chg="del">
          <ac:chgData name="Dipti Pindoria" userId="e91a2731-90a4-4023-ab36-ca9e685a9b5a" providerId="ADAL" clId="{8317BD0C-976A-47D7-B1F6-9A8F257E43A4}" dt="2025-09-23T11:11:02.997" v="0" actId="478"/>
          <ac:spMkLst>
            <pc:docMk/>
            <pc:sldMk cId="3266813702" sldId="267"/>
            <ac:spMk id="150" creationId="{CB779653-6044-4D50-9745-325385C179F3}"/>
          </ac:spMkLst>
        </pc:spChg>
        <pc:spChg chg="del">
          <ac:chgData name="Dipti Pindoria" userId="e91a2731-90a4-4023-ab36-ca9e685a9b5a" providerId="ADAL" clId="{8317BD0C-976A-47D7-B1F6-9A8F257E43A4}" dt="2025-09-23T11:11:02.997" v="0" actId="478"/>
          <ac:spMkLst>
            <pc:docMk/>
            <pc:sldMk cId="3266813702" sldId="267"/>
            <ac:spMk id="151" creationId="{C10D7E32-795A-0BB9-081D-50B70CDEC061}"/>
          </ac:spMkLst>
        </pc:spChg>
        <pc:spChg chg="del">
          <ac:chgData name="Dipti Pindoria" userId="e91a2731-90a4-4023-ab36-ca9e685a9b5a" providerId="ADAL" clId="{8317BD0C-976A-47D7-B1F6-9A8F257E43A4}" dt="2025-09-23T11:11:02.997" v="0" actId="478"/>
          <ac:spMkLst>
            <pc:docMk/>
            <pc:sldMk cId="3266813702" sldId="267"/>
            <ac:spMk id="152" creationId="{C104575F-AC38-A7A8-5307-691B1F704401}"/>
          </ac:spMkLst>
        </pc:spChg>
        <pc:spChg chg="del">
          <ac:chgData name="Dipti Pindoria" userId="e91a2731-90a4-4023-ab36-ca9e685a9b5a" providerId="ADAL" clId="{8317BD0C-976A-47D7-B1F6-9A8F257E43A4}" dt="2025-09-23T11:11:02.997" v="0" actId="478"/>
          <ac:spMkLst>
            <pc:docMk/>
            <pc:sldMk cId="3266813702" sldId="267"/>
            <ac:spMk id="154" creationId="{92814772-C6BC-62AC-0C54-114EA1FF66E6}"/>
          </ac:spMkLst>
        </pc:spChg>
        <pc:spChg chg="del">
          <ac:chgData name="Dipti Pindoria" userId="e91a2731-90a4-4023-ab36-ca9e685a9b5a" providerId="ADAL" clId="{8317BD0C-976A-47D7-B1F6-9A8F257E43A4}" dt="2025-09-23T11:11:02.997" v="0" actId="478"/>
          <ac:spMkLst>
            <pc:docMk/>
            <pc:sldMk cId="3266813702" sldId="267"/>
            <ac:spMk id="156" creationId="{4723F93E-0181-3063-6E8B-181A668D627D}"/>
          </ac:spMkLst>
        </pc:spChg>
        <pc:spChg chg="add mod">
          <ac:chgData name="Dipti Pindoria" userId="e91a2731-90a4-4023-ab36-ca9e685a9b5a" providerId="ADAL" clId="{8317BD0C-976A-47D7-B1F6-9A8F257E43A4}" dt="2025-09-23T11:11:07.093" v="1"/>
          <ac:spMkLst>
            <pc:docMk/>
            <pc:sldMk cId="3266813702" sldId="267"/>
            <ac:spMk id="162" creationId="{B75596CE-D0DE-4516-08D4-9334D2C6564D}"/>
          </ac:spMkLst>
        </pc:spChg>
        <pc:spChg chg="add mod">
          <ac:chgData name="Dipti Pindoria" userId="e91a2731-90a4-4023-ab36-ca9e685a9b5a" providerId="ADAL" clId="{8317BD0C-976A-47D7-B1F6-9A8F257E43A4}" dt="2025-09-23T11:11:07.093" v="1"/>
          <ac:spMkLst>
            <pc:docMk/>
            <pc:sldMk cId="3266813702" sldId="267"/>
            <ac:spMk id="164" creationId="{1EE3A17D-3A8E-E4C4-F39A-6FBB420AAA9A}"/>
          </ac:spMkLst>
        </pc:spChg>
        <pc:spChg chg="add mod">
          <ac:chgData name="Dipti Pindoria" userId="e91a2731-90a4-4023-ab36-ca9e685a9b5a" providerId="ADAL" clId="{8317BD0C-976A-47D7-B1F6-9A8F257E43A4}" dt="2025-09-23T11:11:07.093" v="1"/>
          <ac:spMkLst>
            <pc:docMk/>
            <pc:sldMk cId="3266813702" sldId="267"/>
            <ac:spMk id="165" creationId="{A528FC31-B35B-9CD9-7D43-7E7B9A6B47ED}"/>
          </ac:spMkLst>
        </pc:spChg>
        <pc:spChg chg="add mod">
          <ac:chgData name="Dipti Pindoria" userId="e91a2731-90a4-4023-ab36-ca9e685a9b5a" providerId="ADAL" clId="{8317BD0C-976A-47D7-B1F6-9A8F257E43A4}" dt="2025-09-23T11:11:07.093" v="1"/>
          <ac:spMkLst>
            <pc:docMk/>
            <pc:sldMk cId="3266813702" sldId="267"/>
            <ac:spMk id="167" creationId="{9E293912-084E-29CE-1895-2F927F4332E6}"/>
          </ac:spMkLst>
        </pc:spChg>
        <pc:spChg chg="add mod">
          <ac:chgData name="Dipti Pindoria" userId="e91a2731-90a4-4023-ab36-ca9e685a9b5a" providerId="ADAL" clId="{8317BD0C-976A-47D7-B1F6-9A8F257E43A4}" dt="2025-09-23T11:11:07.093" v="1"/>
          <ac:spMkLst>
            <pc:docMk/>
            <pc:sldMk cId="3266813702" sldId="267"/>
            <ac:spMk id="168" creationId="{BE571D21-1F3C-E9D8-42E0-2C15F43DFDFA}"/>
          </ac:spMkLst>
        </pc:spChg>
        <pc:spChg chg="add mod">
          <ac:chgData name="Dipti Pindoria" userId="e91a2731-90a4-4023-ab36-ca9e685a9b5a" providerId="ADAL" clId="{8317BD0C-976A-47D7-B1F6-9A8F257E43A4}" dt="2025-09-23T11:11:07.093" v="1"/>
          <ac:spMkLst>
            <pc:docMk/>
            <pc:sldMk cId="3266813702" sldId="267"/>
            <ac:spMk id="169" creationId="{6AB240E3-CA41-9821-883E-3736E4359FDB}"/>
          </ac:spMkLst>
        </pc:spChg>
        <pc:spChg chg="add mod">
          <ac:chgData name="Dipti Pindoria" userId="e91a2731-90a4-4023-ab36-ca9e685a9b5a" providerId="ADAL" clId="{8317BD0C-976A-47D7-B1F6-9A8F257E43A4}" dt="2025-09-23T11:11:07.093" v="1"/>
          <ac:spMkLst>
            <pc:docMk/>
            <pc:sldMk cId="3266813702" sldId="267"/>
            <ac:spMk id="170" creationId="{DC2D3E65-33F5-9052-DB92-CB6E5DE8123F}"/>
          </ac:spMkLst>
        </pc:spChg>
        <pc:spChg chg="add mod">
          <ac:chgData name="Dipti Pindoria" userId="e91a2731-90a4-4023-ab36-ca9e685a9b5a" providerId="ADAL" clId="{8317BD0C-976A-47D7-B1F6-9A8F257E43A4}" dt="2025-09-23T11:11:07.093" v="1"/>
          <ac:spMkLst>
            <pc:docMk/>
            <pc:sldMk cId="3266813702" sldId="267"/>
            <ac:spMk id="171" creationId="{287AF77F-25B0-EB3C-AEF1-C8DCD7CCEC69}"/>
          </ac:spMkLst>
        </pc:spChg>
        <pc:spChg chg="add mod">
          <ac:chgData name="Dipti Pindoria" userId="e91a2731-90a4-4023-ab36-ca9e685a9b5a" providerId="ADAL" clId="{8317BD0C-976A-47D7-B1F6-9A8F257E43A4}" dt="2025-09-23T11:11:07.093" v="1"/>
          <ac:spMkLst>
            <pc:docMk/>
            <pc:sldMk cId="3266813702" sldId="267"/>
            <ac:spMk id="172" creationId="{0768D6B6-7CC6-9D7D-142A-ECEF2FCF40AA}"/>
          </ac:spMkLst>
        </pc:spChg>
        <pc:picChg chg="add mod">
          <ac:chgData name="Dipti Pindoria" userId="e91a2731-90a4-4023-ab36-ca9e685a9b5a" providerId="ADAL" clId="{8317BD0C-976A-47D7-B1F6-9A8F257E43A4}" dt="2025-09-23T11:11:07.093" v="1"/>
          <ac:picMkLst>
            <pc:docMk/>
            <pc:sldMk cId="3266813702" sldId="267"/>
            <ac:picMk id="166" creationId="{B07F0F07-B997-6405-DC04-51A40F0775F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351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156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863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685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671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522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980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954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30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91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294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058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openxmlformats.org/officeDocument/2006/relationships/image" Target="../media/image4.png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image" Target="../media/image3.sv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image" Target="../media/image2.png"/><Relationship Id="rId5" Type="http://schemas.microsoft.com/office/2007/relationships/media" Target="../media/media3.m4a"/><Relationship Id="rId10" Type="http://schemas.openxmlformats.org/officeDocument/2006/relationships/image" Target="../media/image1.jpeg"/><Relationship Id="rId4" Type="http://schemas.openxmlformats.org/officeDocument/2006/relationships/audio" Target="../media/media2.m4a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Rectangle 161">
            <a:extLst>
              <a:ext uri="{FF2B5EF4-FFF2-40B4-BE49-F238E27FC236}">
                <a16:creationId xmlns:a16="http://schemas.microsoft.com/office/drawing/2014/main" id="{B75596CE-D0DE-4516-08D4-9334D2C6564D}"/>
              </a:ext>
            </a:extLst>
          </p:cNvPr>
          <p:cNvSpPr/>
          <p:nvPr/>
        </p:nvSpPr>
        <p:spPr>
          <a:xfrm>
            <a:off x="335800" y="339000"/>
            <a:ext cx="7200000" cy="5400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63" name="Picture 2">
            <a:extLst>
              <a:ext uri="{FF2B5EF4-FFF2-40B4-BE49-F238E27FC236}">
                <a16:creationId xmlns:a16="http://schemas.microsoft.com/office/drawing/2014/main" id="{1FF7C2BC-A94F-406A-72F8-A2C56C342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35801" y="-561013"/>
            <a:ext cx="5400000" cy="72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64" name="Freeform 12">
            <a:extLst>
              <a:ext uri="{FF2B5EF4-FFF2-40B4-BE49-F238E27FC236}">
                <a16:creationId xmlns:a16="http://schemas.microsoft.com/office/drawing/2014/main" id="{1EE3A17D-3A8E-E4C4-F39A-6FBB420AAA9A}"/>
              </a:ext>
            </a:extLst>
          </p:cNvPr>
          <p:cNvSpPr/>
          <p:nvPr/>
        </p:nvSpPr>
        <p:spPr>
          <a:xfrm>
            <a:off x="6862405" y="513494"/>
            <a:ext cx="423078" cy="446068"/>
          </a:xfrm>
          <a:custGeom>
            <a:avLst/>
            <a:gdLst/>
            <a:ahLst/>
            <a:cxnLst/>
            <a:rect l="l" t="t" r="r" b="b"/>
            <a:pathLst>
              <a:path w="1216690" h="1216690">
                <a:moveTo>
                  <a:pt x="0" y="0"/>
                </a:moveTo>
                <a:lnTo>
                  <a:pt x="1216690" y="0"/>
                </a:lnTo>
                <a:lnTo>
                  <a:pt x="1216690" y="1216690"/>
                </a:lnTo>
                <a:lnTo>
                  <a:pt x="0" y="121669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A528FC31-B35B-9CD9-7D43-7E7B9A6B47ED}"/>
              </a:ext>
            </a:extLst>
          </p:cNvPr>
          <p:cNvSpPr txBox="1"/>
          <p:nvPr/>
        </p:nvSpPr>
        <p:spPr>
          <a:xfrm>
            <a:off x="640357" y="578811"/>
            <a:ext cx="5400000" cy="307777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FDB52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Year 5 Spring 1 Knowledge Organiser: At the market</a:t>
            </a:r>
          </a:p>
        </p:txBody>
      </p:sp>
      <p:pic>
        <p:nvPicPr>
          <p:cNvPr id="166" name="Picture 165" descr="A close-up of a logo&#10;&#10;Description automatically generated">
            <a:extLst>
              <a:ext uri="{FF2B5EF4-FFF2-40B4-BE49-F238E27FC236}">
                <a16:creationId xmlns:a16="http://schemas.microsoft.com/office/drawing/2014/main" id="{B07F0F07-B997-6405-DC04-51A40F0775F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463" y="423215"/>
            <a:ext cx="651310" cy="651310"/>
          </a:xfrm>
          <a:prstGeom prst="rect">
            <a:avLst/>
          </a:prstGeom>
        </p:spPr>
      </p:pic>
      <p:sp>
        <p:nvSpPr>
          <p:cNvPr id="167" name="TextBox 166">
            <a:extLst>
              <a:ext uri="{FF2B5EF4-FFF2-40B4-BE49-F238E27FC236}">
                <a16:creationId xmlns:a16="http://schemas.microsoft.com/office/drawing/2014/main" id="{9E293912-084E-29CE-1895-2F927F4332E6}"/>
              </a:ext>
            </a:extLst>
          </p:cNvPr>
          <p:cNvSpPr txBox="1"/>
          <p:nvPr/>
        </p:nvSpPr>
        <p:spPr>
          <a:xfrm>
            <a:off x="716125" y="1062061"/>
            <a:ext cx="2408080" cy="3000821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900" b="1" u="sng" dirty="0">
                <a:latin typeface="Century Gothic" panose="020B0502020202020204" pitchFamily="34" charset="0"/>
              </a:rPr>
              <a:t>At the market Noun Bank</a:t>
            </a:r>
          </a:p>
          <a:p>
            <a:endParaRPr lang="en-GB" sz="900" b="1" dirty="0">
              <a:latin typeface="Century Gothic" panose="020B0502020202020204" pitchFamily="34" charset="0"/>
            </a:endParaRPr>
          </a:p>
          <a:p>
            <a:r>
              <a:rPr lang="en-GB" sz="900" b="1" u="sng" dirty="0">
                <a:latin typeface="Century Gothic" panose="020B0502020202020204" pitchFamily="34" charset="0"/>
              </a:rPr>
              <a:t>Las </a:t>
            </a:r>
            <a:r>
              <a:rPr lang="en-GB" sz="900" b="1" u="sng" dirty="0" err="1">
                <a:latin typeface="Century Gothic" panose="020B0502020202020204" pitchFamily="34" charset="0"/>
              </a:rPr>
              <a:t>frutas</a:t>
            </a:r>
            <a:r>
              <a:rPr lang="en-GB" sz="900" b="1" u="sng" dirty="0">
                <a:latin typeface="Century Gothic" panose="020B0502020202020204" pitchFamily="34" charset="0"/>
              </a:rPr>
              <a:t> – </a:t>
            </a:r>
            <a:r>
              <a:rPr lang="en-GB" sz="900" u="sng" dirty="0">
                <a:latin typeface="Century Gothic" panose="020B0502020202020204" pitchFamily="34" charset="0"/>
              </a:rPr>
              <a:t>fruits</a:t>
            </a:r>
            <a:r>
              <a:rPr lang="en-GB" sz="900" b="1" u="sng" dirty="0">
                <a:latin typeface="Century Gothic" panose="020B0502020202020204" pitchFamily="34" charset="0"/>
              </a:rPr>
              <a:t> </a:t>
            </a:r>
          </a:p>
          <a:p>
            <a:r>
              <a:rPr lang="en-GB" sz="900" b="1" dirty="0">
                <a:latin typeface="Century Gothic" panose="020B0502020202020204" pitchFamily="34" charset="0"/>
              </a:rPr>
              <a:t>Una manzana </a:t>
            </a:r>
            <a:r>
              <a:rPr lang="en-GB" sz="900" dirty="0">
                <a:latin typeface="Century Gothic" panose="020B0502020202020204" pitchFamily="34" charset="0"/>
              </a:rPr>
              <a:t>– an apple</a:t>
            </a:r>
          </a:p>
          <a:p>
            <a:r>
              <a:rPr lang="en-GB" sz="900" b="1" dirty="0">
                <a:latin typeface="Century Gothic" panose="020B0502020202020204" pitchFamily="34" charset="0"/>
              </a:rPr>
              <a:t>Un mango </a:t>
            </a:r>
            <a:r>
              <a:rPr lang="en-GB" sz="900" dirty="0">
                <a:latin typeface="Century Gothic" panose="020B0502020202020204" pitchFamily="34" charset="0"/>
              </a:rPr>
              <a:t>– a mango</a:t>
            </a:r>
          </a:p>
          <a:p>
            <a:r>
              <a:rPr lang="en-GB" sz="900" b="1" dirty="0" err="1">
                <a:latin typeface="Century Gothic" panose="020B0502020202020204" pitchFamily="34" charset="0"/>
              </a:rPr>
              <a:t>Unas</a:t>
            </a:r>
            <a:r>
              <a:rPr lang="en-GB" sz="900" b="1" dirty="0">
                <a:latin typeface="Century Gothic" panose="020B0502020202020204" pitchFamily="34" charset="0"/>
              </a:rPr>
              <a:t> </a:t>
            </a:r>
            <a:r>
              <a:rPr lang="en-GB" sz="900" b="1" dirty="0" err="1">
                <a:latin typeface="Century Gothic" panose="020B0502020202020204" pitchFamily="34" charset="0"/>
              </a:rPr>
              <a:t>uvas</a:t>
            </a:r>
            <a:r>
              <a:rPr lang="en-GB" sz="900" b="1" dirty="0">
                <a:latin typeface="Century Gothic" panose="020B0502020202020204" pitchFamily="34" charset="0"/>
              </a:rPr>
              <a:t> </a:t>
            </a:r>
            <a:r>
              <a:rPr lang="en-GB" sz="900" dirty="0">
                <a:latin typeface="Century Gothic" panose="020B0502020202020204" pitchFamily="34" charset="0"/>
              </a:rPr>
              <a:t>– a bunch of grapes </a:t>
            </a:r>
          </a:p>
          <a:p>
            <a:r>
              <a:rPr lang="en-GB" sz="900" b="1" dirty="0">
                <a:latin typeface="Century Gothic" panose="020B0502020202020204" pitchFamily="34" charset="0"/>
              </a:rPr>
              <a:t>Una </a:t>
            </a:r>
            <a:r>
              <a:rPr lang="en-GB" sz="900" b="1" dirty="0" err="1">
                <a:latin typeface="Century Gothic" panose="020B0502020202020204" pitchFamily="34" charset="0"/>
              </a:rPr>
              <a:t>sandía</a:t>
            </a:r>
            <a:r>
              <a:rPr lang="en-GB" sz="900" b="1" dirty="0">
                <a:latin typeface="Century Gothic" panose="020B0502020202020204" pitchFamily="34" charset="0"/>
              </a:rPr>
              <a:t> </a:t>
            </a:r>
            <a:r>
              <a:rPr lang="en-GB" sz="900" dirty="0">
                <a:latin typeface="Century Gothic" panose="020B0502020202020204" pitchFamily="34" charset="0"/>
              </a:rPr>
              <a:t>– a watermelon</a:t>
            </a:r>
          </a:p>
          <a:p>
            <a:r>
              <a:rPr lang="en-GB" sz="900" b="1" dirty="0">
                <a:latin typeface="Century Gothic" panose="020B0502020202020204" pitchFamily="34" charset="0"/>
              </a:rPr>
              <a:t>Un </a:t>
            </a:r>
            <a:r>
              <a:rPr lang="en-GB" sz="900" b="1" dirty="0" err="1">
                <a:latin typeface="Century Gothic" panose="020B0502020202020204" pitchFamily="34" charset="0"/>
              </a:rPr>
              <a:t>plátano</a:t>
            </a:r>
            <a:r>
              <a:rPr lang="en-GB" sz="900" dirty="0">
                <a:latin typeface="Century Gothic" panose="020B0502020202020204" pitchFamily="34" charset="0"/>
              </a:rPr>
              <a:t>– a banana</a:t>
            </a:r>
          </a:p>
          <a:p>
            <a:endParaRPr lang="en-GB" sz="900" dirty="0">
              <a:latin typeface="Century Gothic" panose="020B0502020202020204" pitchFamily="34" charset="0"/>
            </a:endParaRPr>
          </a:p>
          <a:p>
            <a:r>
              <a:rPr lang="en-GB" sz="900" b="1" u="sng" dirty="0">
                <a:latin typeface="Century Gothic" panose="020B0502020202020204" pitchFamily="34" charset="0"/>
              </a:rPr>
              <a:t>Las </a:t>
            </a:r>
            <a:r>
              <a:rPr lang="en-GB" sz="900" b="1" u="sng" dirty="0" err="1">
                <a:latin typeface="Century Gothic" panose="020B0502020202020204" pitchFamily="34" charset="0"/>
              </a:rPr>
              <a:t>verduras</a:t>
            </a:r>
            <a:r>
              <a:rPr lang="en-GB" sz="900" u="sng" dirty="0">
                <a:latin typeface="Century Gothic" panose="020B0502020202020204" pitchFamily="34" charset="0"/>
              </a:rPr>
              <a:t>– vegetables </a:t>
            </a:r>
          </a:p>
          <a:p>
            <a:r>
              <a:rPr lang="en-GB" sz="900" b="1" dirty="0">
                <a:latin typeface="Century Gothic" panose="020B0502020202020204" pitchFamily="34" charset="0"/>
              </a:rPr>
              <a:t>Una </a:t>
            </a:r>
            <a:r>
              <a:rPr lang="en-GB" sz="900" b="1" dirty="0" err="1">
                <a:latin typeface="Century Gothic" panose="020B0502020202020204" pitchFamily="34" charset="0"/>
              </a:rPr>
              <a:t>lechuga</a:t>
            </a:r>
            <a:r>
              <a:rPr lang="en-GB" sz="900" dirty="0">
                <a:latin typeface="Century Gothic" panose="020B0502020202020204" pitchFamily="34" charset="0"/>
              </a:rPr>
              <a:t>– a lettuce</a:t>
            </a:r>
          </a:p>
          <a:p>
            <a:r>
              <a:rPr lang="en-GB" sz="900" b="1" dirty="0">
                <a:latin typeface="Century Gothic" panose="020B0502020202020204" pitchFamily="34" charset="0"/>
              </a:rPr>
              <a:t>Una </a:t>
            </a:r>
            <a:r>
              <a:rPr lang="en-GB" sz="900" b="1" dirty="0" err="1">
                <a:latin typeface="Century Gothic" panose="020B0502020202020204" pitchFamily="34" charset="0"/>
              </a:rPr>
              <a:t>zanahoria</a:t>
            </a:r>
            <a:r>
              <a:rPr lang="en-GB" sz="900" dirty="0">
                <a:latin typeface="Century Gothic" panose="020B0502020202020204" pitchFamily="34" charset="0"/>
              </a:rPr>
              <a:t>– a carrot</a:t>
            </a:r>
          </a:p>
          <a:p>
            <a:r>
              <a:rPr lang="en-GB" sz="900" b="1" dirty="0">
                <a:latin typeface="Century Gothic" panose="020B0502020202020204" pitchFamily="34" charset="0"/>
              </a:rPr>
              <a:t>Una </a:t>
            </a:r>
            <a:r>
              <a:rPr lang="en-GB" sz="900" b="1" dirty="0" err="1">
                <a:latin typeface="Century Gothic" panose="020B0502020202020204" pitchFamily="34" charset="0"/>
              </a:rPr>
              <a:t>patata</a:t>
            </a:r>
            <a:r>
              <a:rPr lang="en-GB" sz="900" dirty="0">
                <a:latin typeface="Century Gothic" panose="020B0502020202020204" pitchFamily="34" charset="0"/>
              </a:rPr>
              <a:t>– a potato</a:t>
            </a:r>
          </a:p>
          <a:p>
            <a:r>
              <a:rPr lang="en-GB" sz="900" b="1" dirty="0">
                <a:latin typeface="Century Gothic" panose="020B0502020202020204" pitchFamily="34" charset="0"/>
              </a:rPr>
              <a:t>Una </a:t>
            </a:r>
            <a:r>
              <a:rPr lang="en-GB" sz="900" b="1" dirty="0" err="1">
                <a:latin typeface="Century Gothic" panose="020B0502020202020204" pitchFamily="34" charset="0"/>
              </a:rPr>
              <a:t>cebolla</a:t>
            </a:r>
            <a:r>
              <a:rPr lang="en-GB" sz="900" b="1" dirty="0">
                <a:latin typeface="Century Gothic" panose="020B0502020202020204" pitchFamily="34" charset="0"/>
              </a:rPr>
              <a:t> </a:t>
            </a:r>
            <a:r>
              <a:rPr lang="en-GB" sz="900" dirty="0">
                <a:latin typeface="Century Gothic" panose="020B0502020202020204" pitchFamily="34" charset="0"/>
              </a:rPr>
              <a:t>– an onion</a:t>
            </a:r>
          </a:p>
          <a:p>
            <a:r>
              <a:rPr lang="en-GB" sz="900" b="1" dirty="0">
                <a:latin typeface="Century Gothic" panose="020B0502020202020204" pitchFamily="34" charset="0"/>
              </a:rPr>
              <a:t>Un pimiento</a:t>
            </a:r>
            <a:r>
              <a:rPr lang="en-GB" sz="900" dirty="0">
                <a:latin typeface="Century Gothic" panose="020B0502020202020204" pitchFamily="34" charset="0"/>
              </a:rPr>
              <a:t>– a pepper</a:t>
            </a:r>
          </a:p>
          <a:p>
            <a:endParaRPr lang="en-GB" sz="900" b="1" dirty="0">
              <a:latin typeface="Century Gothic" panose="020B0502020202020204" pitchFamily="34" charset="0"/>
            </a:endParaRPr>
          </a:p>
          <a:p>
            <a:r>
              <a:rPr lang="en-GB" sz="900" b="1" dirty="0">
                <a:latin typeface="Century Gothic" panose="020B0502020202020204" pitchFamily="34" charset="0"/>
              </a:rPr>
              <a:t>¿</a:t>
            </a:r>
            <a:r>
              <a:rPr lang="en-GB" sz="900" b="1" dirty="0" err="1">
                <a:latin typeface="Century Gothic" panose="020B0502020202020204" pitchFamily="34" charset="0"/>
              </a:rPr>
              <a:t>Cuál</a:t>
            </a:r>
            <a:r>
              <a:rPr lang="en-GB" sz="900" b="1" dirty="0">
                <a:latin typeface="Century Gothic" panose="020B0502020202020204" pitchFamily="34" charset="0"/>
              </a:rPr>
              <a:t> es </a:t>
            </a:r>
            <a:r>
              <a:rPr lang="en-GB" sz="900" b="1" dirty="0" err="1">
                <a:latin typeface="Century Gothic" panose="020B0502020202020204" pitchFamily="34" charset="0"/>
              </a:rPr>
              <a:t>tu</a:t>
            </a:r>
            <a:r>
              <a:rPr lang="en-GB" sz="900" b="1" dirty="0">
                <a:latin typeface="Century Gothic" panose="020B0502020202020204" pitchFamily="34" charset="0"/>
              </a:rPr>
              <a:t> </a:t>
            </a:r>
            <a:r>
              <a:rPr lang="en-GB" sz="900" b="1" dirty="0" err="1">
                <a:latin typeface="Century Gothic" panose="020B0502020202020204" pitchFamily="34" charset="0"/>
              </a:rPr>
              <a:t>fruta</a:t>
            </a:r>
            <a:r>
              <a:rPr lang="en-GB" sz="900" b="1" dirty="0">
                <a:latin typeface="Century Gothic" panose="020B0502020202020204" pitchFamily="34" charset="0"/>
              </a:rPr>
              <a:t>/</a:t>
            </a:r>
            <a:r>
              <a:rPr lang="en-GB" sz="900" b="1" dirty="0" err="1">
                <a:latin typeface="Century Gothic" panose="020B0502020202020204" pitchFamily="34" charset="0"/>
              </a:rPr>
              <a:t>verdura</a:t>
            </a:r>
            <a:r>
              <a:rPr lang="en-GB" sz="900" b="1" dirty="0">
                <a:latin typeface="Century Gothic" panose="020B0502020202020204" pitchFamily="34" charset="0"/>
              </a:rPr>
              <a:t> </a:t>
            </a:r>
            <a:r>
              <a:rPr lang="en-GB" sz="900" b="1" dirty="0" err="1">
                <a:latin typeface="Century Gothic" panose="020B0502020202020204" pitchFamily="34" charset="0"/>
              </a:rPr>
              <a:t>favorita</a:t>
            </a:r>
            <a:r>
              <a:rPr lang="en-GB" sz="900" b="1" dirty="0">
                <a:latin typeface="Century Gothic" panose="020B0502020202020204" pitchFamily="34" charset="0"/>
              </a:rPr>
              <a:t>?</a:t>
            </a:r>
            <a:r>
              <a:rPr lang="en-GB" sz="900" dirty="0">
                <a:latin typeface="Century Gothic" panose="020B0502020202020204" pitchFamily="34" charset="0"/>
              </a:rPr>
              <a:t>– What is your favourite fruit/vegetable ? </a:t>
            </a:r>
          </a:p>
          <a:p>
            <a:r>
              <a:rPr lang="en-GB" sz="900" b="1" dirty="0">
                <a:latin typeface="Century Gothic" panose="020B0502020202020204" pitchFamily="34" charset="0"/>
              </a:rPr>
              <a:t>Mi </a:t>
            </a:r>
            <a:r>
              <a:rPr lang="en-GB" sz="900" b="1" dirty="0" err="1">
                <a:latin typeface="Century Gothic" panose="020B0502020202020204" pitchFamily="34" charset="0"/>
              </a:rPr>
              <a:t>fruta</a:t>
            </a:r>
            <a:r>
              <a:rPr lang="en-GB" sz="900" b="1" dirty="0">
                <a:latin typeface="Century Gothic" panose="020B0502020202020204" pitchFamily="34" charset="0"/>
              </a:rPr>
              <a:t>/</a:t>
            </a:r>
            <a:r>
              <a:rPr lang="en-GB" sz="900" b="1" dirty="0" err="1">
                <a:latin typeface="Century Gothic" panose="020B0502020202020204" pitchFamily="34" charset="0"/>
              </a:rPr>
              <a:t>verdura</a:t>
            </a:r>
            <a:r>
              <a:rPr lang="en-GB" sz="900" b="1" dirty="0">
                <a:latin typeface="Century Gothic" panose="020B0502020202020204" pitchFamily="34" charset="0"/>
              </a:rPr>
              <a:t> </a:t>
            </a:r>
            <a:r>
              <a:rPr lang="en-GB" sz="900" b="1" dirty="0" err="1">
                <a:latin typeface="Century Gothic" panose="020B0502020202020204" pitchFamily="34" charset="0"/>
              </a:rPr>
              <a:t>favorita</a:t>
            </a:r>
            <a:r>
              <a:rPr lang="en-GB" sz="900" b="1" dirty="0">
                <a:latin typeface="Century Gothic" panose="020B0502020202020204" pitchFamily="34" charset="0"/>
              </a:rPr>
              <a:t> es…</a:t>
            </a:r>
            <a:r>
              <a:rPr lang="en-GB" sz="900" dirty="0">
                <a:latin typeface="Century Gothic" panose="020B0502020202020204" pitchFamily="34" charset="0"/>
              </a:rPr>
              <a:t>- My favourite fruit/vegetable is …</a:t>
            </a:r>
          </a:p>
          <a:p>
            <a:endParaRPr lang="en-GB" sz="900" dirty="0">
              <a:latin typeface="Century Gothic" panose="020B0502020202020204" pitchFamily="34" charset="0"/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BE571D21-1F3C-E9D8-42E0-2C15F43DFDFA}"/>
              </a:ext>
            </a:extLst>
          </p:cNvPr>
          <p:cNvSpPr txBox="1"/>
          <p:nvPr/>
        </p:nvSpPr>
        <p:spPr>
          <a:xfrm>
            <a:off x="3290311" y="1062061"/>
            <a:ext cx="2168926" cy="2862322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900" b="1" u="sng" dirty="0">
                <a:latin typeface="Century Gothic" panose="020B0502020202020204" pitchFamily="34" charset="0"/>
              </a:rPr>
              <a:t>Question and Answer Bank</a:t>
            </a:r>
          </a:p>
          <a:p>
            <a:endParaRPr lang="en-GB" sz="900" b="1" dirty="0">
              <a:latin typeface="Century Gothic" panose="020B0502020202020204" pitchFamily="34" charset="0"/>
            </a:endParaRPr>
          </a:p>
          <a:p>
            <a:r>
              <a:rPr lang="en-GB" sz="900" b="1" dirty="0">
                <a:latin typeface="Century Gothic" panose="020B0502020202020204" pitchFamily="34" charset="0"/>
              </a:rPr>
              <a:t>¿</a:t>
            </a:r>
            <a:r>
              <a:rPr lang="en-GB" sz="900" b="1" dirty="0" err="1">
                <a:latin typeface="Century Gothic" panose="020B0502020202020204" pitchFamily="34" charset="0"/>
              </a:rPr>
              <a:t>Qué</a:t>
            </a:r>
            <a:r>
              <a:rPr lang="en-GB" sz="900" b="1" dirty="0">
                <a:latin typeface="Century Gothic" panose="020B0502020202020204" pitchFamily="34" charset="0"/>
              </a:rPr>
              <a:t> </a:t>
            </a:r>
            <a:r>
              <a:rPr lang="en-GB" sz="900" b="1" dirty="0" err="1">
                <a:latin typeface="Century Gothic" panose="020B0502020202020204" pitchFamily="34" charset="0"/>
              </a:rPr>
              <a:t>querías</a:t>
            </a:r>
            <a:r>
              <a:rPr lang="en-GB" sz="900" b="1" dirty="0">
                <a:latin typeface="Century Gothic" panose="020B0502020202020204" pitchFamily="34" charset="0"/>
              </a:rPr>
              <a:t>? </a:t>
            </a:r>
            <a:r>
              <a:rPr lang="en-GB" sz="900" dirty="0">
                <a:latin typeface="Century Gothic" panose="020B0502020202020204" pitchFamily="34" charset="0"/>
              </a:rPr>
              <a:t>What would you like?</a:t>
            </a:r>
          </a:p>
          <a:p>
            <a:r>
              <a:rPr lang="en-GB" sz="900" b="1" dirty="0">
                <a:latin typeface="Century Gothic" panose="020B0502020202020204" pitchFamily="34" charset="0"/>
              </a:rPr>
              <a:t>¿</a:t>
            </a:r>
            <a:r>
              <a:rPr lang="en-GB" sz="900" b="1" dirty="0" err="1">
                <a:latin typeface="Century Gothic" panose="020B0502020202020204" pitchFamily="34" charset="0"/>
              </a:rPr>
              <a:t>Tienes</a:t>
            </a:r>
            <a:r>
              <a:rPr lang="en-GB" sz="900" b="1" dirty="0">
                <a:latin typeface="Century Gothic" panose="020B0502020202020204" pitchFamily="34" charset="0"/>
              </a:rPr>
              <a:t>…?</a:t>
            </a:r>
            <a:r>
              <a:rPr lang="en-GB" sz="900" dirty="0">
                <a:latin typeface="Century Gothic" panose="020B0502020202020204" pitchFamily="34" charset="0"/>
              </a:rPr>
              <a:t>– do you have</a:t>
            </a:r>
          </a:p>
          <a:p>
            <a:r>
              <a:rPr lang="en-GB" sz="900" b="1" dirty="0" err="1">
                <a:latin typeface="Century Gothic" panose="020B0502020202020204" pitchFamily="34" charset="0"/>
              </a:rPr>
              <a:t>Sí</a:t>
            </a:r>
            <a:r>
              <a:rPr lang="en-GB" sz="900" b="1" dirty="0">
                <a:latin typeface="Century Gothic" panose="020B0502020202020204" pitchFamily="34" charset="0"/>
              </a:rPr>
              <a:t>, </a:t>
            </a:r>
            <a:r>
              <a:rPr lang="en-GB" sz="900" b="1" dirty="0" err="1">
                <a:latin typeface="Century Gothic" panose="020B0502020202020204" pitchFamily="34" charset="0"/>
              </a:rPr>
              <a:t>sí</a:t>
            </a:r>
            <a:r>
              <a:rPr lang="en-GB" sz="900" b="1" dirty="0">
                <a:latin typeface="Century Gothic" panose="020B0502020202020204" pitchFamily="34" charset="0"/>
              </a:rPr>
              <a:t> </a:t>
            </a:r>
            <a:r>
              <a:rPr lang="en-GB" sz="900" b="1" dirty="0" err="1">
                <a:latin typeface="Century Gothic" panose="020B0502020202020204" pitchFamily="34" charset="0"/>
              </a:rPr>
              <a:t>tengo</a:t>
            </a:r>
            <a:r>
              <a:rPr lang="en-GB" sz="900" b="1" dirty="0">
                <a:latin typeface="Century Gothic" panose="020B0502020202020204" pitchFamily="34" charset="0"/>
              </a:rPr>
              <a:t> </a:t>
            </a:r>
            <a:r>
              <a:rPr lang="en-GB" sz="900" dirty="0">
                <a:latin typeface="Century Gothic" panose="020B0502020202020204" pitchFamily="34" charset="0"/>
              </a:rPr>
              <a:t>– Yes, I have</a:t>
            </a:r>
          </a:p>
          <a:p>
            <a:r>
              <a:rPr lang="en-GB" sz="900" b="1" dirty="0">
                <a:latin typeface="Century Gothic" panose="020B0502020202020204" pitchFamily="34" charset="0"/>
              </a:rPr>
              <a:t>No, no </a:t>
            </a:r>
            <a:r>
              <a:rPr lang="en-GB" sz="900" b="1" dirty="0" err="1">
                <a:latin typeface="Century Gothic" panose="020B0502020202020204" pitchFamily="34" charset="0"/>
              </a:rPr>
              <a:t>tengo</a:t>
            </a:r>
            <a:r>
              <a:rPr lang="en-GB" sz="900" b="1" dirty="0">
                <a:latin typeface="Century Gothic" panose="020B0502020202020204" pitchFamily="34" charset="0"/>
              </a:rPr>
              <a:t> – </a:t>
            </a:r>
            <a:r>
              <a:rPr lang="en-GB" sz="900" dirty="0">
                <a:latin typeface="Century Gothic" panose="020B0502020202020204" pitchFamily="34" charset="0"/>
              </a:rPr>
              <a:t>No, I don’t have</a:t>
            </a:r>
          </a:p>
          <a:p>
            <a:endParaRPr lang="en-GB" sz="900" dirty="0">
              <a:latin typeface="Century Gothic" panose="020B0502020202020204" pitchFamily="34" charset="0"/>
            </a:endParaRPr>
          </a:p>
          <a:p>
            <a:r>
              <a:rPr lang="en-GB" sz="900" b="1" dirty="0">
                <a:latin typeface="Century Gothic" panose="020B0502020202020204" pitchFamily="34" charset="0"/>
              </a:rPr>
              <a:t>¿</a:t>
            </a:r>
            <a:r>
              <a:rPr lang="en-GB" sz="900" b="1" dirty="0" err="1">
                <a:latin typeface="Century Gothic" panose="020B0502020202020204" pitchFamily="34" charset="0"/>
              </a:rPr>
              <a:t>Cuánto</a:t>
            </a:r>
            <a:r>
              <a:rPr lang="en-GB" sz="900" b="1" dirty="0">
                <a:latin typeface="Century Gothic" panose="020B0502020202020204" pitchFamily="34" charset="0"/>
              </a:rPr>
              <a:t> </a:t>
            </a:r>
            <a:r>
              <a:rPr lang="en-GB" sz="900" b="1" dirty="0" err="1">
                <a:latin typeface="Century Gothic" panose="020B0502020202020204" pitchFamily="34" charset="0"/>
              </a:rPr>
              <a:t>cuestan</a:t>
            </a:r>
            <a:r>
              <a:rPr lang="en-GB" sz="900" b="1" dirty="0">
                <a:latin typeface="Century Gothic" panose="020B0502020202020204" pitchFamily="34" charset="0"/>
              </a:rPr>
              <a:t> dos manzanas?- </a:t>
            </a:r>
            <a:r>
              <a:rPr lang="en-GB" sz="900" dirty="0">
                <a:latin typeface="Century Gothic" panose="020B0502020202020204" pitchFamily="34" charset="0"/>
              </a:rPr>
              <a:t>How much are two apples?</a:t>
            </a:r>
          </a:p>
          <a:p>
            <a:r>
              <a:rPr lang="en-GB" sz="900" b="1" dirty="0">
                <a:latin typeface="Century Gothic" panose="020B0502020202020204" pitchFamily="34" charset="0"/>
              </a:rPr>
              <a:t>Dos manzanas </a:t>
            </a:r>
            <a:r>
              <a:rPr lang="en-GB" sz="900" b="1" dirty="0" err="1">
                <a:latin typeface="Century Gothic" panose="020B0502020202020204" pitchFamily="34" charset="0"/>
              </a:rPr>
              <a:t>cuestan</a:t>
            </a:r>
            <a:r>
              <a:rPr lang="en-GB" sz="900" b="1" dirty="0">
                <a:latin typeface="Century Gothic" panose="020B0502020202020204" pitchFamily="34" charset="0"/>
              </a:rPr>
              <a:t> </a:t>
            </a:r>
            <a:r>
              <a:rPr lang="en-GB" sz="900" b="1" dirty="0" err="1">
                <a:latin typeface="Century Gothic" panose="020B0502020202020204" pitchFamily="34" charset="0"/>
              </a:rPr>
              <a:t>tres</a:t>
            </a:r>
            <a:r>
              <a:rPr lang="en-GB" sz="900" b="1" dirty="0">
                <a:latin typeface="Century Gothic" panose="020B0502020202020204" pitchFamily="34" charset="0"/>
              </a:rPr>
              <a:t> euros</a:t>
            </a:r>
            <a:r>
              <a:rPr lang="en-GB" sz="900" dirty="0">
                <a:latin typeface="Century Gothic" panose="020B0502020202020204" pitchFamily="34" charset="0"/>
              </a:rPr>
              <a:t>– Two apples cost three euros. </a:t>
            </a:r>
          </a:p>
          <a:p>
            <a:r>
              <a:rPr lang="en-GB" sz="900" b="1" dirty="0">
                <a:latin typeface="Century Gothic" panose="020B0502020202020204" pitchFamily="34" charset="0"/>
              </a:rPr>
              <a:t>¿</a:t>
            </a:r>
            <a:r>
              <a:rPr lang="en-GB" sz="900" b="1" dirty="0" err="1">
                <a:latin typeface="Century Gothic" panose="020B0502020202020204" pitchFamily="34" charset="0"/>
              </a:rPr>
              <a:t>Cuánto</a:t>
            </a:r>
            <a:r>
              <a:rPr lang="en-GB" sz="900" b="1" dirty="0">
                <a:latin typeface="Century Gothic" panose="020B0502020202020204" pitchFamily="34" charset="0"/>
              </a:rPr>
              <a:t> cuesta </a:t>
            </a:r>
            <a:r>
              <a:rPr lang="en-GB" sz="900" b="1" dirty="0" err="1">
                <a:latin typeface="Century Gothic" panose="020B0502020202020204" pitchFamily="34" charset="0"/>
              </a:rPr>
              <a:t>una</a:t>
            </a:r>
            <a:r>
              <a:rPr lang="en-GB" sz="900" b="1" dirty="0">
                <a:latin typeface="Century Gothic" panose="020B0502020202020204" pitchFamily="34" charset="0"/>
              </a:rPr>
              <a:t> </a:t>
            </a:r>
            <a:r>
              <a:rPr lang="en-GB" sz="900" b="1" dirty="0" err="1">
                <a:latin typeface="Century Gothic" panose="020B0502020202020204" pitchFamily="34" charset="0"/>
              </a:rPr>
              <a:t>lechuga</a:t>
            </a:r>
            <a:r>
              <a:rPr lang="en-GB" sz="900" b="1" dirty="0">
                <a:latin typeface="Century Gothic" panose="020B0502020202020204" pitchFamily="34" charset="0"/>
              </a:rPr>
              <a:t>? </a:t>
            </a:r>
          </a:p>
          <a:p>
            <a:r>
              <a:rPr lang="en-GB" sz="900" dirty="0">
                <a:latin typeface="Century Gothic" panose="020B0502020202020204" pitchFamily="34" charset="0"/>
              </a:rPr>
              <a:t>How much is a lettuce?</a:t>
            </a:r>
          </a:p>
          <a:p>
            <a:r>
              <a:rPr lang="en-GB" sz="900" b="1" dirty="0">
                <a:latin typeface="Century Gothic" panose="020B0502020202020204" pitchFamily="34" charset="0"/>
              </a:rPr>
              <a:t>Una </a:t>
            </a:r>
            <a:r>
              <a:rPr lang="en-GB" sz="900" b="1" dirty="0" err="1">
                <a:latin typeface="Century Gothic" panose="020B0502020202020204" pitchFamily="34" charset="0"/>
              </a:rPr>
              <a:t>lechuga</a:t>
            </a:r>
            <a:r>
              <a:rPr lang="en-GB" sz="900" b="1" dirty="0">
                <a:latin typeface="Century Gothic" panose="020B0502020202020204" pitchFamily="34" charset="0"/>
              </a:rPr>
              <a:t> cuesta </a:t>
            </a:r>
            <a:r>
              <a:rPr lang="en-GB" sz="900" b="1" dirty="0" err="1">
                <a:latin typeface="Century Gothic" panose="020B0502020202020204" pitchFamily="34" charset="0"/>
              </a:rPr>
              <a:t>cincuenta</a:t>
            </a:r>
            <a:r>
              <a:rPr lang="en-GB" sz="900" b="1" dirty="0">
                <a:latin typeface="Century Gothic" panose="020B0502020202020204" pitchFamily="34" charset="0"/>
              </a:rPr>
              <a:t> </a:t>
            </a:r>
            <a:r>
              <a:rPr lang="en-GB" sz="900" b="1" dirty="0" err="1">
                <a:latin typeface="Century Gothic" panose="020B0502020202020204" pitchFamily="34" charset="0"/>
              </a:rPr>
              <a:t>céntimos</a:t>
            </a:r>
            <a:r>
              <a:rPr lang="en-GB" sz="900" dirty="0">
                <a:latin typeface="Century Gothic" panose="020B0502020202020204" pitchFamily="34" charset="0"/>
              </a:rPr>
              <a:t>– a lettuce costs fifty cents. </a:t>
            </a:r>
          </a:p>
          <a:p>
            <a:r>
              <a:rPr lang="en-GB" sz="900" b="1" dirty="0">
                <a:latin typeface="Century Gothic" panose="020B0502020202020204" pitchFamily="34" charset="0"/>
              </a:rPr>
              <a:t>Por </a:t>
            </a:r>
            <a:r>
              <a:rPr lang="en-GB" sz="900" b="1" dirty="0" err="1">
                <a:latin typeface="Century Gothic" panose="020B0502020202020204" pitchFamily="34" charset="0"/>
              </a:rPr>
              <a:t>favor</a:t>
            </a:r>
            <a:r>
              <a:rPr lang="en-GB" sz="900" b="1" dirty="0">
                <a:latin typeface="Century Gothic" panose="020B0502020202020204" pitchFamily="34" charset="0"/>
              </a:rPr>
              <a:t> - </a:t>
            </a:r>
            <a:r>
              <a:rPr lang="en-GB" sz="900" dirty="0">
                <a:latin typeface="Century Gothic" panose="020B0502020202020204" pitchFamily="34" charset="0"/>
              </a:rPr>
              <a:t>please</a:t>
            </a:r>
          </a:p>
          <a:p>
            <a:r>
              <a:rPr lang="en-GB" sz="900" b="1" dirty="0">
                <a:latin typeface="Century Gothic" panose="020B0502020202020204" pitchFamily="34" charset="0"/>
              </a:rPr>
              <a:t>Gracias -</a:t>
            </a:r>
            <a:r>
              <a:rPr lang="en-GB" sz="900" dirty="0">
                <a:latin typeface="Century Gothic" panose="020B0502020202020204" pitchFamily="34" charset="0"/>
              </a:rPr>
              <a:t> thank you</a:t>
            </a:r>
          </a:p>
          <a:p>
            <a:endParaRPr lang="en-GB" sz="900" dirty="0">
              <a:latin typeface="Century Gothic" panose="020B0502020202020204" pitchFamily="34" charset="0"/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6AB240E3-CA41-9821-883E-3736E4359FDB}"/>
              </a:ext>
            </a:extLst>
          </p:cNvPr>
          <p:cNvSpPr txBox="1"/>
          <p:nvPr/>
        </p:nvSpPr>
        <p:spPr>
          <a:xfrm>
            <a:off x="2276581" y="4301756"/>
            <a:ext cx="3090532" cy="923330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900" b="1" u="sng" dirty="0">
                <a:latin typeface="Century Gothic" panose="020B0502020202020204" pitchFamily="34" charset="0"/>
              </a:rPr>
              <a:t>Grammar</a:t>
            </a:r>
          </a:p>
          <a:p>
            <a:endParaRPr lang="en-GB" sz="900" b="1" dirty="0">
              <a:latin typeface="Century Gothic" panose="020B0502020202020204" pitchFamily="34" charset="0"/>
            </a:endParaRPr>
          </a:p>
          <a:p>
            <a:r>
              <a:rPr lang="en-GB" sz="900" dirty="0">
                <a:latin typeface="Century Gothic" panose="020B0502020202020204" pitchFamily="34" charset="0"/>
              </a:rPr>
              <a:t>To say I have in Spanish we use</a:t>
            </a:r>
          </a:p>
          <a:p>
            <a:r>
              <a:rPr lang="en-GB" sz="900" dirty="0">
                <a:latin typeface="Century Gothic" panose="020B0502020202020204" pitchFamily="34" charset="0"/>
              </a:rPr>
              <a:t>part of the verb to have (</a:t>
            </a:r>
            <a:r>
              <a:rPr lang="en-GB" sz="900" b="1" dirty="0" err="1">
                <a:latin typeface="Century Gothic" panose="020B0502020202020204" pitchFamily="34" charset="0"/>
              </a:rPr>
              <a:t>tener</a:t>
            </a:r>
            <a:r>
              <a:rPr lang="en-GB" sz="900" dirty="0">
                <a:latin typeface="Century Gothic" panose="020B0502020202020204" pitchFamily="34" charset="0"/>
              </a:rPr>
              <a:t>) </a:t>
            </a:r>
            <a:r>
              <a:rPr lang="en-GB" sz="900" b="1" i="1" dirty="0">
                <a:latin typeface="Century Gothic" panose="020B0502020202020204" pitchFamily="34" charset="0"/>
              </a:rPr>
              <a:t>“Tengo”</a:t>
            </a:r>
          </a:p>
          <a:p>
            <a:r>
              <a:rPr lang="en-GB" sz="900" dirty="0">
                <a:latin typeface="Century Gothic" panose="020B0502020202020204" pitchFamily="34" charset="0"/>
              </a:rPr>
              <a:t>To say I don’t have in Spanish we say </a:t>
            </a:r>
            <a:r>
              <a:rPr lang="en-GB" sz="900" b="1" i="1" dirty="0">
                <a:latin typeface="Century Gothic" panose="020B0502020202020204" pitchFamily="34" charset="0"/>
              </a:rPr>
              <a:t>“No </a:t>
            </a:r>
            <a:r>
              <a:rPr lang="en-GB" sz="900" b="1" i="1" dirty="0" err="1">
                <a:latin typeface="Century Gothic" panose="020B0502020202020204" pitchFamily="34" charset="0"/>
              </a:rPr>
              <a:t>tengo</a:t>
            </a:r>
            <a:r>
              <a:rPr lang="en-GB" sz="900" b="1" i="1" dirty="0">
                <a:latin typeface="Century Gothic" panose="020B0502020202020204" pitchFamily="34" charset="0"/>
              </a:rPr>
              <a:t>”</a:t>
            </a:r>
          </a:p>
          <a:p>
            <a:endParaRPr lang="en-GB" sz="900" b="1" i="1" dirty="0">
              <a:latin typeface="Century Gothic" panose="020B0502020202020204" pitchFamily="34" charset="0"/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DC2D3E65-33F5-9052-DB92-CB6E5DE8123F}"/>
              </a:ext>
            </a:extLst>
          </p:cNvPr>
          <p:cNvSpPr txBox="1"/>
          <p:nvPr/>
        </p:nvSpPr>
        <p:spPr>
          <a:xfrm>
            <a:off x="716125" y="4303961"/>
            <a:ext cx="1385127" cy="1061829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900" b="1" u="sng" dirty="0">
                <a:latin typeface="Century Gothic" panose="020B0502020202020204" pitchFamily="34" charset="0"/>
              </a:rPr>
              <a:t>Phonics</a:t>
            </a:r>
          </a:p>
          <a:p>
            <a:endParaRPr lang="en-GB" sz="900" b="1" u="sng" dirty="0">
              <a:latin typeface="Century Gothic" panose="020B0502020202020204" pitchFamily="34" charset="0"/>
            </a:endParaRPr>
          </a:p>
          <a:p>
            <a:r>
              <a:rPr lang="en-GB" sz="900" b="1" dirty="0" err="1">
                <a:latin typeface="Century Gothic" panose="020B0502020202020204" pitchFamily="34" charset="0"/>
              </a:rPr>
              <a:t>lla</a:t>
            </a:r>
            <a:r>
              <a:rPr lang="en-GB" sz="900" dirty="0">
                <a:latin typeface="Century Gothic" panose="020B0502020202020204" pitchFamily="34" charset="0"/>
              </a:rPr>
              <a:t> (</a:t>
            </a:r>
            <a:r>
              <a:rPr lang="en-GB" sz="900" dirty="0" err="1">
                <a:latin typeface="Century Gothic" panose="020B0502020202020204" pitchFamily="34" charset="0"/>
              </a:rPr>
              <a:t>cebolla</a:t>
            </a:r>
            <a:r>
              <a:rPr lang="en-GB" sz="900" dirty="0">
                <a:latin typeface="Century Gothic" panose="020B0502020202020204" pitchFamily="34" charset="0"/>
              </a:rPr>
              <a:t>)</a:t>
            </a:r>
          </a:p>
          <a:p>
            <a:r>
              <a:rPr lang="en-GB" sz="900" b="1" dirty="0">
                <a:latin typeface="Century Gothic" panose="020B0502020202020204" pitchFamily="34" charset="0"/>
              </a:rPr>
              <a:t>za</a:t>
            </a:r>
            <a:r>
              <a:rPr lang="en-GB" sz="900" dirty="0">
                <a:latin typeface="Century Gothic" panose="020B0502020202020204" pitchFamily="34" charset="0"/>
              </a:rPr>
              <a:t> (</a:t>
            </a:r>
            <a:r>
              <a:rPr lang="en-GB" sz="900" dirty="0" err="1">
                <a:latin typeface="Century Gothic" panose="020B0502020202020204" pitchFamily="34" charset="0"/>
              </a:rPr>
              <a:t>zanahoria</a:t>
            </a:r>
            <a:r>
              <a:rPr lang="en-GB" sz="900" dirty="0">
                <a:latin typeface="Century Gothic" panose="020B0502020202020204" pitchFamily="34" charset="0"/>
              </a:rPr>
              <a:t>)</a:t>
            </a:r>
          </a:p>
          <a:p>
            <a:r>
              <a:rPr lang="en-GB" sz="900" b="1" dirty="0" err="1">
                <a:latin typeface="Century Gothic" panose="020B0502020202020204" pitchFamily="34" charset="0"/>
              </a:rPr>
              <a:t>horia</a:t>
            </a:r>
            <a:r>
              <a:rPr lang="en-GB" sz="900" dirty="0">
                <a:latin typeface="Century Gothic" panose="020B0502020202020204" pitchFamily="34" charset="0"/>
              </a:rPr>
              <a:t> (</a:t>
            </a:r>
            <a:r>
              <a:rPr lang="en-GB" sz="900" dirty="0" err="1">
                <a:latin typeface="Century Gothic" panose="020B0502020202020204" pitchFamily="34" charset="0"/>
              </a:rPr>
              <a:t>zanahoria</a:t>
            </a:r>
            <a:r>
              <a:rPr lang="en-GB" sz="900" dirty="0">
                <a:latin typeface="Century Gothic" panose="020B0502020202020204" pitchFamily="34" charset="0"/>
              </a:rPr>
              <a:t>)</a:t>
            </a:r>
          </a:p>
          <a:p>
            <a:r>
              <a:rPr lang="en-GB" sz="900" b="1" dirty="0" err="1">
                <a:latin typeface="Century Gothic" panose="020B0502020202020204" pitchFamily="34" charset="0"/>
              </a:rPr>
              <a:t>ie</a:t>
            </a:r>
            <a:r>
              <a:rPr lang="en-GB" sz="900" dirty="0">
                <a:latin typeface="Century Gothic" panose="020B0502020202020204" pitchFamily="34" charset="0"/>
              </a:rPr>
              <a:t> (</a:t>
            </a:r>
            <a:r>
              <a:rPr lang="en-GB" sz="900" dirty="0" err="1">
                <a:latin typeface="Century Gothic" panose="020B0502020202020204" pitchFamily="34" charset="0"/>
              </a:rPr>
              <a:t>diez</a:t>
            </a:r>
            <a:r>
              <a:rPr lang="en-GB" sz="900" dirty="0">
                <a:latin typeface="Century Gothic" panose="020B0502020202020204" pitchFamily="34" charset="0"/>
              </a:rPr>
              <a:t>, </a:t>
            </a:r>
            <a:r>
              <a:rPr lang="en-GB" sz="900" dirty="0" err="1">
                <a:latin typeface="Century Gothic" panose="020B0502020202020204" pitchFamily="34" charset="0"/>
              </a:rPr>
              <a:t>cien</a:t>
            </a:r>
            <a:r>
              <a:rPr lang="en-GB" sz="900" dirty="0">
                <a:latin typeface="Century Gothic" panose="020B0502020202020204" pitchFamily="34" charset="0"/>
              </a:rPr>
              <a:t>)</a:t>
            </a:r>
          </a:p>
          <a:p>
            <a:r>
              <a:rPr lang="en-GB" sz="900" b="1" dirty="0" err="1">
                <a:latin typeface="Century Gothic" panose="020B0502020202020204" pitchFamily="34" charset="0"/>
              </a:rPr>
              <a:t>ei</a:t>
            </a:r>
            <a:r>
              <a:rPr lang="en-GB" sz="900" dirty="0">
                <a:latin typeface="Century Gothic" panose="020B0502020202020204" pitchFamily="34" charset="0"/>
              </a:rPr>
              <a:t> (</a:t>
            </a:r>
            <a:r>
              <a:rPr lang="en-GB" sz="900" dirty="0" err="1">
                <a:latin typeface="Century Gothic" panose="020B0502020202020204" pitchFamily="34" charset="0"/>
              </a:rPr>
              <a:t>veinte</a:t>
            </a:r>
            <a:r>
              <a:rPr lang="en-GB" sz="900" dirty="0"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287AF77F-25B0-EB3C-AEF1-C8DCD7CCEC69}"/>
              </a:ext>
            </a:extLst>
          </p:cNvPr>
          <p:cNvSpPr txBox="1"/>
          <p:nvPr/>
        </p:nvSpPr>
        <p:spPr>
          <a:xfrm>
            <a:off x="5625344" y="1062061"/>
            <a:ext cx="1508514" cy="1892826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F0"/>
            </a:solidFill>
          </a:ln>
        </p:spPr>
        <p:txBody>
          <a:bodyPr wrap="square" numCol="1" rtlCol="0">
            <a:spAutoFit/>
          </a:bodyPr>
          <a:lstStyle/>
          <a:p>
            <a:r>
              <a:rPr lang="en-GB" sz="900" b="1" u="sng" dirty="0">
                <a:latin typeface="Century Gothic" panose="020B0502020202020204" pitchFamily="34" charset="0"/>
              </a:rPr>
              <a:t>Numbers to 100 Bank</a:t>
            </a:r>
          </a:p>
          <a:p>
            <a:endParaRPr lang="en-GB" sz="900" b="1" dirty="0">
              <a:latin typeface="Century Gothic" panose="020B0502020202020204" pitchFamily="34" charset="0"/>
            </a:endParaRPr>
          </a:p>
          <a:p>
            <a:r>
              <a:rPr lang="en-GB" sz="900" b="1" dirty="0" err="1">
                <a:latin typeface="Century Gothic" panose="020B0502020202020204" pitchFamily="34" charset="0"/>
              </a:rPr>
              <a:t>diez</a:t>
            </a:r>
            <a:r>
              <a:rPr lang="en-GB" sz="900" b="1" dirty="0">
                <a:latin typeface="Century Gothic" panose="020B0502020202020204" pitchFamily="34" charset="0"/>
              </a:rPr>
              <a:t> </a:t>
            </a:r>
            <a:r>
              <a:rPr lang="en-GB" sz="900" dirty="0">
                <a:latin typeface="Century Gothic" panose="020B0502020202020204" pitchFamily="34" charset="0"/>
              </a:rPr>
              <a:t>-</a:t>
            </a:r>
            <a:r>
              <a:rPr lang="en-GB" sz="900" b="1" dirty="0">
                <a:latin typeface="Century Gothic" panose="020B0502020202020204" pitchFamily="34" charset="0"/>
              </a:rPr>
              <a:t> </a:t>
            </a:r>
            <a:r>
              <a:rPr lang="en-GB" sz="900" dirty="0">
                <a:latin typeface="Century Gothic" panose="020B0502020202020204" pitchFamily="34" charset="0"/>
              </a:rPr>
              <a:t>ten</a:t>
            </a:r>
          </a:p>
          <a:p>
            <a:r>
              <a:rPr lang="en-GB" sz="900" b="1" dirty="0" err="1">
                <a:latin typeface="Century Gothic" panose="020B0502020202020204" pitchFamily="34" charset="0"/>
              </a:rPr>
              <a:t>veinte</a:t>
            </a:r>
            <a:r>
              <a:rPr lang="en-GB" sz="900" b="1" dirty="0">
                <a:latin typeface="Century Gothic" panose="020B0502020202020204" pitchFamily="34" charset="0"/>
              </a:rPr>
              <a:t> </a:t>
            </a:r>
            <a:r>
              <a:rPr lang="en-GB" sz="900" dirty="0">
                <a:latin typeface="Century Gothic" panose="020B0502020202020204" pitchFamily="34" charset="0"/>
              </a:rPr>
              <a:t>–</a:t>
            </a:r>
            <a:r>
              <a:rPr lang="en-GB" sz="900" b="1" dirty="0">
                <a:latin typeface="Century Gothic" panose="020B0502020202020204" pitchFamily="34" charset="0"/>
              </a:rPr>
              <a:t> </a:t>
            </a:r>
            <a:r>
              <a:rPr lang="en-GB" sz="900" dirty="0">
                <a:latin typeface="Century Gothic" panose="020B0502020202020204" pitchFamily="34" charset="0"/>
              </a:rPr>
              <a:t>twenty</a:t>
            </a:r>
            <a:r>
              <a:rPr lang="en-GB" sz="900" b="1" dirty="0">
                <a:latin typeface="Century Gothic" panose="020B0502020202020204" pitchFamily="34" charset="0"/>
              </a:rPr>
              <a:t> </a:t>
            </a:r>
          </a:p>
          <a:p>
            <a:r>
              <a:rPr lang="en-GB" sz="900" b="1" dirty="0" err="1">
                <a:latin typeface="Century Gothic" panose="020B0502020202020204" pitchFamily="34" charset="0"/>
              </a:rPr>
              <a:t>treinta</a:t>
            </a:r>
            <a:r>
              <a:rPr lang="en-GB" sz="900" b="1" dirty="0">
                <a:latin typeface="Century Gothic" panose="020B0502020202020204" pitchFamily="34" charset="0"/>
              </a:rPr>
              <a:t> </a:t>
            </a:r>
            <a:r>
              <a:rPr lang="en-GB" sz="900" dirty="0">
                <a:latin typeface="Century Gothic" panose="020B0502020202020204" pitchFamily="34" charset="0"/>
              </a:rPr>
              <a:t>–</a:t>
            </a:r>
            <a:r>
              <a:rPr lang="en-GB" sz="900" b="1" dirty="0">
                <a:latin typeface="Century Gothic" panose="020B0502020202020204" pitchFamily="34" charset="0"/>
              </a:rPr>
              <a:t> </a:t>
            </a:r>
            <a:r>
              <a:rPr lang="en-GB" sz="900" dirty="0">
                <a:latin typeface="Century Gothic" panose="020B0502020202020204" pitchFamily="34" charset="0"/>
              </a:rPr>
              <a:t>thirty</a:t>
            </a:r>
            <a:r>
              <a:rPr lang="en-GB" sz="900" b="1" dirty="0">
                <a:latin typeface="Century Gothic" panose="020B0502020202020204" pitchFamily="34" charset="0"/>
              </a:rPr>
              <a:t> </a:t>
            </a:r>
          </a:p>
          <a:p>
            <a:r>
              <a:rPr lang="en-GB" sz="900" b="1" dirty="0" err="1">
                <a:latin typeface="Century Gothic" panose="020B0502020202020204" pitchFamily="34" charset="0"/>
              </a:rPr>
              <a:t>cuarenta</a:t>
            </a:r>
            <a:r>
              <a:rPr lang="en-GB" sz="900" b="1" dirty="0">
                <a:latin typeface="Century Gothic" panose="020B0502020202020204" pitchFamily="34" charset="0"/>
              </a:rPr>
              <a:t> </a:t>
            </a:r>
            <a:r>
              <a:rPr lang="en-GB" sz="900" dirty="0">
                <a:latin typeface="Century Gothic" panose="020B0502020202020204" pitchFamily="34" charset="0"/>
              </a:rPr>
              <a:t>–</a:t>
            </a:r>
            <a:r>
              <a:rPr lang="en-GB" sz="900" b="1" dirty="0">
                <a:latin typeface="Century Gothic" panose="020B0502020202020204" pitchFamily="34" charset="0"/>
              </a:rPr>
              <a:t> </a:t>
            </a:r>
            <a:r>
              <a:rPr lang="en-GB" sz="900" dirty="0">
                <a:latin typeface="Century Gothic" panose="020B0502020202020204" pitchFamily="34" charset="0"/>
              </a:rPr>
              <a:t>forty</a:t>
            </a:r>
            <a:r>
              <a:rPr lang="en-GB" sz="900" b="1" dirty="0">
                <a:latin typeface="Century Gothic" panose="020B0502020202020204" pitchFamily="34" charset="0"/>
              </a:rPr>
              <a:t> </a:t>
            </a:r>
          </a:p>
          <a:p>
            <a:r>
              <a:rPr lang="en-GB" sz="900" b="1" dirty="0" err="1">
                <a:latin typeface="Century Gothic" panose="020B0502020202020204" pitchFamily="34" charset="0"/>
              </a:rPr>
              <a:t>cincuenta</a:t>
            </a:r>
            <a:r>
              <a:rPr lang="en-GB" sz="900" b="1" dirty="0">
                <a:latin typeface="Century Gothic" panose="020B0502020202020204" pitchFamily="34" charset="0"/>
              </a:rPr>
              <a:t> </a:t>
            </a:r>
            <a:r>
              <a:rPr lang="en-GB" sz="900" dirty="0">
                <a:latin typeface="Century Gothic" panose="020B0502020202020204" pitchFamily="34" charset="0"/>
              </a:rPr>
              <a:t>–</a:t>
            </a:r>
            <a:r>
              <a:rPr lang="en-GB" sz="900" b="1" dirty="0">
                <a:latin typeface="Century Gothic" panose="020B0502020202020204" pitchFamily="34" charset="0"/>
              </a:rPr>
              <a:t> </a:t>
            </a:r>
            <a:r>
              <a:rPr lang="en-GB" sz="900" dirty="0">
                <a:latin typeface="Century Gothic" panose="020B0502020202020204" pitchFamily="34" charset="0"/>
              </a:rPr>
              <a:t>fifty</a:t>
            </a:r>
          </a:p>
          <a:p>
            <a:r>
              <a:rPr lang="en-GB" sz="900" b="1" dirty="0" err="1">
                <a:latin typeface="Century Gothic" panose="020B0502020202020204" pitchFamily="34" charset="0"/>
              </a:rPr>
              <a:t>sesenta</a:t>
            </a:r>
            <a:r>
              <a:rPr lang="en-GB" sz="900" b="1" dirty="0">
                <a:latin typeface="Century Gothic" panose="020B0502020202020204" pitchFamily="34" charset="0"/>
              </a:rPr>
              <a:t> </a:t>
            </a:r>
            <a:r>
              <a:rPr lang="en-GB" sz="900" dirty="0">
                <a:latin typeface="Century Gothic" panose="020B0502020202020204" pitchFamily="34" charset="0"/>
              </a:rPr>
              <a:t>– sixty </a:t>
            </a:r>
          </a:p>
          <a:p>
            <a:r>
              <a:rPr lang="en-GB" sz="900" b="1" dirty="0" err="1">
                <a:latin typeface="Century Gothic" panose="020B0502020202020204" pitchFamily="34" charset="0"/>
              </a:rPr>
              <a:t>setenta</a:t>
            </a:r>
            <a:r>
              <a:rPr lang="en-GB" sz="900" b="1" dirty="0">
                <a:latin typeface="Century Gothic" panose="020B0502020202020204" pitchFamily="34" charset="0"/>
              </a:rPr>
              <a:t> </a:t>
            </a:r>
            <a:r>
              <a:rPr lang="en-GB" sz="900" dirty="0">
                <a:latin typeface="Century Gothic" panose="020B0502020202020204" pitchFamily="34" charset="0"/>
              </a:rPr>
              <a:t>–</a:t>
            </a:r>
            <a:r>
              <a:rPr lang="en-GB" sz="900" b="1" dirty="0">
                <a:latin typeface="Century Gothic" panose="020B0502020202020204" pitchFamily="34" charset="0"/>
              </a:rPr>
              <a:t> </a:t>
            </a:r>
            <a:r>
              <a:rPr lang="en-GB" sz="900" dirty="0">
                <a:latin typeface="Century Gothic" panose="020B0502020202020204" pitchFamily="34" charset="0"/>
              </a:rPr>
              <a:t>seventy</a:t>
            </a:r>
            <a:r>
              <a:rPr lang="en-GB" sz="900" b="1" dirty="0">
                <a:latin typeface="Century Gothic" panose="020B0502020202020204" pitchFamily="34" charset="0"/>
              </a:rPr>
              <a:t> </a:t>
            </a:r>
          </a:p>
          <a:p>
            <a:r>
              <a:rPr lang="en-GB" sz="900" b="1" dirty="0" err="1">
                <a:latin typeface="Century Gothic" panose="020B0502020202020204" pitchFamily="34" charset="0"/>
              </a:rPr>
              <a:t>ochenta</a:t>
            </a:r>
            <a:r>
              <a:rPr lang="en-GB" sz="900" b="1" dirty="0">
                <a:latin typeface="Century Gothic" panose="020B0502020202020204" pitchFamily="34" charset="0"/>
              </a:rPr>
              <a:t> </a:t>
            </a:r>
            <a:r>
              <a:rPr lang="en-GB" sz="900" dirty="0">
                <a:latin typeface="Century Gothic" panose="020B0502020202020204" pitchFamily="34" charset="0"/>
              </a:rPr>
              <a:t>– eighty </a:t>
            </a:r>
          </a:p>
          <a:p>
            <a:r>
              <a:rPr lang="en-GB" sz="900" b="1" dirty="0" err="1">
                <a:latin typeface="Century Gothic" panose="020B0502020202020204" pitchFamily="34" charset="0"/>
              </a:rPr>
              <a:t>noventa</a:t>
            </a:r>
            <a:r>
              <a:rPr lang="en-GB" sz="900" dirty="0">
                <a:latin typeface="Century Gothic" panose="020B0502020202020204" pitchFamily="34" charset="0"/>
              </a:rPr>
              <a:t>– ninety </a:t>
            </a:r>
          </a:p>
          <a:p>
            <a:r>
              <a:rPr lang="en-GB" sz="900" b="1" dirty="0" err="1">
                <a:latin typeface="Century Gothic" panose="020B0502020202020204" pitchFamily="34" charset="0"/>
              </a:rPr>
              <a:t>cien</a:t>
            </a:r>
            <a:r>
              <a:rPr lang="en-GB" sz="900" b="1" dirty="0">
                <a:latin typeface="Century Gothic" panose="020B0502020202020204" pitchFamily="34" charset="0"/>
              </a:rPr>
              <a:t> </a:t>
            </a:r>
            <a:r>
              <a:rPr lang="en-GB" sz="900" dirty="0">
                <a:latin typeface="Century Gothic" panose="020B0502020202020204" pitchFamily="34" charset="0"/>
              </a:rPr>
              <a:t>– one hundred </a:t>
            </a:r>
          </a:p>
          <a:p>
            <a:endParaRPr lang="en-GB" sz="900" dirty="0">
              <a:latin typeface="Century Gothic" panose="020B0502020202020204" pitchFamily="34" charset="0"/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0768D6B6-7CC6-9D7D-142A-ECEF2FCF40AA}"/>
              </a:ext>
            </a:extLst>
          </p:cNvPr>
          <p:cNvSpPr txBox="1"/>
          <p:nvPr/>
        </p:nvSpPr>
        <p:spPr>
          <a:xfrm>
            <a:off x="5571350" y="3192775"/>
            <a:ext cx="1743041" cy="2308324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F0"/>
            </a:solidFill>
          </a:ln>
        </p:spPr>
        <p:txBody>
          <a:bodyPr wrap="square" numCol="1" rtlCol="0">
            <a:spAutoFit/>
          </a:bodyPr>
          <a:lstStyle/>
          <a:p>
            <a:r>
              <a:rPr lang="en-GB" sz="900" b="1" u="sng" dirty="0">
                <a:latin typeface="Century Gothic" panose="020B0502020202020204" pitchFamily="34" charset="0"/>
              </a:rPr>
              <a:t>Numbers to 100 Bank</a:t>
            </a:r>
          </a:p>
          <a:p>
            <a:endParaRPr lang="en-GB" sz="900" b="1" dirty="0">
              <a:latin typeface="Century Gothic" panose="020B0502020202020204" pitchFamily="34" charset="0"/>
            </a:endParaRPr>
          </a:p>
          <a:p>
            <a:pPr fontAlgn="base"/>
            <a:r>
              <a:rPr lang="en-GB" sz="900" dirty="0">
                <a:latin typeface="Century Gothic" panose="020B0502020202020204" pitchFamily="34" charset="0"/>
              </a:rPr>
              <a:t>To form numbers like </a:t>
            </a:r>
            <a:r>
              <a:rPr lang="en-GB" sz="900" b="1" dirty="0">
                <a:latin typeface="Century Gothic" panose="020B0502020202020204" pitchFamily="34" charset="0"/>
              </a:rPr>
              <a:t>21</a:t>
            </a:r>
            <a:r>
              <a:rPr lang="en-GB" sz="900" dirty="0">
                <a:latin typeface="Century Gothic" panose="020B0502020202020204" pitchFamily="34" charset="0"/>
              </a:rPr>
              <a:t>, </a:t>
            </a:r>
            <a:r>
              <a:rPr lang="en-GB" sz="900" b="1" dirty="0">
                <a:latin typeface="Century Gothic" panose="020B0502020202020204" pitchFamily="34" charset="0"/>
              </a:rPr>
              <a:t>31</a:t>
            </a:r>
            <a:r>
              <a:rPr lang="en-GB" sz="900" dirty="0">
                <a:latin typeface="Century Gothic" panose="020B0502020202020204" pitchFamily="34" charset="0"/>
              </a:rPr>
              <a:t>, </a:t>
            </a:r>
            <a:r>
              <a:rPr lang="en-GB" sz="900" b="1" dirty="0">
                <a:latin typeface="Century Gothic" panose="020B0502020202020204" pitchFamily="34" charset="0"/>
              </a:rPr>
              <a:t>41</a:t>
            </a:r>
            <a:r>
              <a:rPr lang="en-GB" sz="900" dirty="0">
                <a:latin typeface="Century Gothic" panose="020B0502020202020204" pitchFamily="34" charset="0"/>
              </a:rPr>
              <a:t>, you combine the tens digit with “</a:t>
            </a:r>
            <a:r>
              <a:rPr lang="en-GB" sz="900" b="1" i="1" dirty="0">
                <a:latin typeface="Century Gothic" panose="020B0502020202020204" pitchFamily="34" charset="0"/>
              </a:rPr>
              <a:t>y</a:t>
            </a:r>
            <a:r>
              <a:rPr lang="en-GB" sz="900" dirty="0">
                <a:latin typeface="Century Gothic" panose="020B0502020202020204" pitchFamily="34" charset="0"/>
              </a:rPr>
              <a:t>" (and). </a:t>
            </a:r>
          </a:p>
          <a:p>
            <a:pPr fontAlgn="base"/>
            <a:r>
              <a:rPr lang="en-GB" sz="900" dirty="0">
                <a:latin typeface="Century Gothic" panose="020B0502020202020204" pitchFamily="34" charset="0"/>
              </a:rPr>
              <a:t>For example: </a:t>
            </a:r>
          </a:p>
          <a:p>
            <a:pPr fontAlgn="base"/>
            <a:r>
              <a:rPr lang="en-GB" sz="900" dirty="0">
                <a:latin typeface="Century Gothic" panose="020B0502020202020204" pitchFamily="34" charset="0"/>
              </a:rPr>
              <a:t>31 = Treinta y uno</a:t>
            </a:r>
          </a:p>
          <a:p>
            <a:pPr fontAlgn="base"/>
            <a:r>
              <a:rPr lang="en-GB" sz="900" dirty="0">
                <a:latin typeface="Century Gothic" panose="020B0502020202020204" pitchFamily="34" charset="0"/>
              </a:rPr>
              <a:t>41= </a:t>
            </a:r>
            <a:r>
              <a:rPr lang="en-GB" sz="900" dirty="0" err="1">
                <a:latin typeface="Century Gothic" panose="020B0502020202020204" pitchFamily="34" charset="0"/>
              </a:rPr>
              <a:t>cuarenta</a:t>
            </a:r>
            <a:r>
              <a:rPr lang="en-GB" sz="900" dirty="0">
                <a:latin typeface="Century Gothic" panose="020B0502020202020204" pitchFamily="34" charset="0"/>
              </a:rPr>
              <a:t> y uno.</a:t>
            </a:r>
          </a:p>
          <a:p>
            <a:pPr fontAlgn="base"/>
            <a:endParaRPr lang="en-GB" sz="900" dirty="0">
              <a:latin typeface="Century Gothic" panose="020B0502020202020204" pitchFamily="34" charset="0"/>
            </a:endParaRPr>
          </a:p>
          <a:p>
            <a:pPr fontAlgn="base"/>
            <a:r>
              <a:rPr lang="en-GB" sz="900" dirty="0">
                <a:latin typeface="Century Gothic" panose="020B0502020202020204" pitchFamily="34" charset="0"/>
              </a:rPr>
              <a:t>For numbers between 21 and 29, instead of “</a:t>
            </a:r>
            <a:r>
              <a:rPr lang="en-GB" sz="900" dirty="0" err="1">
                <a:latin typeface="Century Gothic" panose="020B0502020202020204" pitchFamily="34" charset="0"/>
              </a:rPr>
              <a:t>veinte</a:t>
            </a:r>
            <a:r>
              <a:rPr lang="en-GB" sz="900" dirty="0">
                <a:latin typeface="Century Gothic" panose="020B0502020202020204" pitchFamily="34" charset="0"/>
              </a:rPr>
              <a:t> y”, we write “</a:t>
            </a:r>
            <a:r>
              <a:rPr lang="en-GB" sz="900" dirty="0" err="1">
                <a:latin typeface="Century Gothic" panose="020B0502020202020204" pitchFamily="34" charset="0"/>
              </a:rPr>
              <a:t>veinti</a:t>
            </a:r>
            <a:r>
              <a:rPr lang="en-GB" sz="900" dirty="0">
                <a:latin typeface="Century Gothic" panose="020B0502020202020204" pitchFamily="34" charset="0"/>
              </a:rPr>
              <a:t>” followed by the one:</a:t>
            </a:r>
          </a:p>
          <a:p>
            <a:pPr fontAlgn="base"/>
            <a:r>
              <a:rPr lang="en-GB" sz="900" b="1" i="0" dirty="0"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21= </a:t>
            </a:r>
            <a:r>
              <a:rPr lang="en-GB" sz="900" b="1" i="0" dirty="0" err="1"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veintiuno</a:t>
            </a:r>
            <a:endParaRPr lang="en-GB" sz="900" b="1" dirty="0">
              <a:highlight>
                <a:srgbClr val="FFFFFF"/>
              </a:highlight>
              <a:latin typeface="Century Gothic" panose="020B0502020202020204" pitchFamily="34" charset="0"/>
            </a:endParaRPr>
          </a:p>
          <a:p>
            <a:pPr fontAlgn="base"/>
            <a:r>
              <a:rPr lang="en-GB" sz="900" b="1" i="0" dirty="0"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22=</a:t>
            </a:r>
            <a:r>
              <a:rPr lang="en-GB" sz="900" b="1" i="0" dirty="0" err="1"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veintidós</a:t>
            </a:r>
            <a:r>
              <a:rPr lang="en-GB" sz="900" b="1" i="0" dirty="0"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   </a:t>
            </a:r>
            <a:r>
              <a:rPr lang="en-GB" sz="900" i="0" dirty="0"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etc</a:t>
            </a:r>
          </a:p>
          <a:p>
            <a:pPr fontAlgn="base"/>
            <a:endParaRPr lang="en-GB" sz="900" b="1" i="0" dirty="0">
              <a:effectLst/>
              <a:highlight>
                <a:srgbClr val="FFFFFF"/>
              </a:highlight>
              <a:latin typeface="Century Gothic" panose="020B0502020202020204" pitchFamily="34" charset="0"/>
            </a:endParaRPr>
          </a:p>
        </p:txBody>
      </p:sp>
      <p:pic>
        <p:nvPicPr>
          <p:cNvPr id="173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6F50402E-6362-1DC7-0689-0FED01A060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30189" y="1176261"/>
            <a:ext cx="247154" cy="25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4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54D5BF60-A1CA-F344-E355-A2BCE575115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8507" y="1119000"/>
            <a:ext cx="247154" cy="25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5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6C434B6D-7BA2-F192-C8D0-51F6DC479C2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3130" y="1362328"/>
            <a:ext cx="247153" cy="25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6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A8292DBA-95B3-B4F0-9615-A1AFE96680D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3676" y="4377558"/>
            <a:ext cx="247153" cy="252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6681370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5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520</TotalTime>
  <Words>362</Words>
  <Application>Microsoft Office PowerPoint</Application>
  <PresentationFormat>On-screen Show (4:3)</PresentationFormat>
  <Paragraphs>67</Paragraphs>
  <Slides>1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2013 - 2022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</dc:creator>
  <cp:lastModifiedBy>Dipti Pindoria</cp:lastModifiedBy>
  <cp:revision>78</cp:revision>
  <cp:lastPrinted>2024-01-30T16:23:43Z</cp:lastPrinted>
  <dcterms:created xsi:type="dcterms:W3CDTF">2019-08-20T09:39:52Z</dcterms:created>
  <dcterms:modified xsi:type="dcterms:W3CDTF">2025-09-23T11:11:08Z</dcterms:modified>
</cp:coreProperties>
</file>