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BFA"/>
    <a:srgbClr val="8A095B"/>
    <a:srgbClr val="32B920"/>
    <a:srgbClr val="FDB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89D10A-EDCC-4DD5-9EDA-0F9474AE8AC9}" v="2" dt="2025-09-23T11:12:20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2" y="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pti Pindoria" userId="e91a2731-90a4-4023-ab36-ca9e685a9b5a" providerId="ADAL" clId="{2D89D10A-EDCC-4DD5-9EDA-0F9474AE8AC9}"/>
    <pc:docChg chg="modSld">
      <pc:chgData name="Dipti Pindoria" userId="e91a2731-90a4-4023-ab36-ca9e685a9b5a" providerId="ADAL" clId="{2D89D10A-EDCC-4DD5-9EDA-0F9474AE8AC9}" dt="2025-09-23T11:12:20.389" v="1"/>
      <pc:docMkLst>
        <pc:docMk/>
      </pc:docMkLst>
      <pc:sldChg chg="addSp delSp modSp modAnim">
        <pc:chgData name="Dipti Pindoria" userId="e91a2731-90a4-4023-ab36-ca9e685a9b5a" providerId="ADAL" clId="{2D89D10A-EDCC-4DD5-9EDA-0F9474AE8AC9}" dt="2025-09-23T11:12:20.389" v="1"/>
        <pc:sldMkLst>
          <pc:docMk/>
          <pc:sldMk cId="3266813702" sldId="267"/>
        </pc:sldMkLst>
        <pc:spChg chg="del">
          <ac:chgData name="Dipti Pindoria" userId="e91a2731-90a4-4023-ab36-ca9e685a9b5a" providerId="ADAL" clId="{2D89D10A-EDCC-4DD5-9EDA-0F9474AE8AC9}" dt="2025-09-23T11:12:15.636" v="0" actId="478"/>
          <ac:spMkLst>
            <pc:docMk/>
            <pc:sldMk cId="3266813702" sldId="267"/>
            <ac:spMk id="177" creationId="{5B3D75D4-40EB-06BE-C0CA-DE0FF4B8CAB7}"/>
          </ac:spMkLst>
        </pc:spChg>
        <pc:spChg chg="del">
          <ac:chgData name="Dipti Pindoria" userId="e91a2731-90a4-4023-ab36-ca9e685a9b5a" providerId="ADAL" clId="{2D89D10A-EDCC-4DD5-9EDA-0F9474AE8AC9}" dt="2025-09-23T11:12:15.636" v="0" actId="478"/>
          <ac:spMkLst>
            <pc:docMk/>
            <pc:sldMk cId="3266813702" sldId="267"/>
            <ac:spMk id="179" creationId="{EF6256FF-A744-54B4-4699-61181C9B5A95}"/>
          </ac:spMkLst>
        </pc:spChg>
        <pc:spChg chg="del">
          <ac:chgData name="Dipti Pindoria" userId="e91a2731-90a4-4023-ab36-ca9e685a9b5a" providerId="ADAL" clId="{2D89D10A-EDCC-4DD5-9EDA-0F9474AE8AC9}" dt="2025-09-23T11:12:15.636" v="0" actId="478"/>
          <ac:spMkLst>
            <pc:docMk/>
            <pc:sldMk cId="3266813702" sldId="267"/>
            <ac:spMk id="180" creationId="{0BC9D9E6-081B-8743-8828-F0405BCC8A51}"/>
          </ac:spMkLst>
        </pc:spChg>
        <pc:spChg chg="del">
          <ac:chgData name="Dipti Pindoria" userId="e91a2731-90a4-4023-ab36-ca9e685a9b5a" providerId="ADAL" clId="{2D89D10A-EDCC-4DD5-9EDA-0F9474AE8AC9}" dt="2025-09-23T11:12:15.636" v="0" actId="478"/>
          <ac:spMkLst>
            <pc:docMk/>
            <pc:sldMk cId="3266813702" sldId="267"/>
            <ac:spMk id="183" creationId="{9C4136FE-B055-1C18-5F46-32EEDCD18C3A}"/>
          </ac:spMkLst>
        </pc:spChg>
        <pc:spChg chg="del">
          <ac:chgData name="Dipti Pindoria" userId="e91a2731-90a4-4023-ab36-ca9e685a9b5a" providerId="ADAL" clId="{2D89D10A-EDCC-4DD5-9EDA-0F9474AE8AC9}" dt="2025-09-23T11:12:15.636" v="0" actId="478"/>
          <ac:spMkLst>
            <pc:docMk/>
            <pc:sldMk cId="3266813702" sldId="267"/>
            <ac:spMk id="184" creationId="{9AF1369D-DC7B-691B-A31C-AD5F4EE3EC5D}"/>
          </ac:spMkLst>
        </pc:spChg>
        <pc:spChg chg="del">
          <ac:chgData name="Dipti Pindoria" userId="e91a2731-90a4-4023-ab36-ca9e685a9b5a" providerId="ADAL" clId="{2D89D10A-EDCC-4DD5-9EDA-0F9474AE8AC9}" dt="2025-09-23T11:12:15.636" v="0" actId="478"/>
          <ac:spMkLst>
            <pc:docMk/>
            <pc:sldMk cId="3266813702" sldId="267"/>
            <ac:spMk id="185" creationId="{4C296A92-A446-4F84-B99E-58A62B5A4A8B}"/>
          </ac:spMkLst>
        </pc:spChg>
        <pc:spChg chg="del">
          <ac:chgData name="Dipti Pindoria" userId="e91a2731-90a4-4023-ab36-ca9e685a9b5a" providerId="ADAL" clId="{2D89D10A-EDCC-4DD5-9EDA-0F9474AE8AC9}" dt="2025-09-23T11:12:15.636" v="0" actId="478"/>
          <ac:spMkLst>
            <pc:docMk/>
            <pc:sldMk cId="3266813702" sldId="267"/>
            <ac:spMk id="186" creationId="{BBAA0573-82B3-BA45-EB0C-55D0A4D01B80}"/>
          </ac:spMkLst>
        </pc:spChg>
        <pc:spChg chg="del">
          <ac:chgData name="Dipti Pindoria" userId="e91a2731-90a4-4023-ab36-ca9e685a9b5a" providerId="ADAL" clId="{2D89D10A-EDCC-4DD5-9EDA-0F9474AE8AC9}" dt="2025-09-23T11:12:15.636" v="0" actId="478"/>
          <ac:spMkLst>
            <pc:docMk/>
            <pc:sldMk cId="3266813702" sldId="267"/>
            <ac:spMk id="187" creationId="{13BD73ED-2ACC-66C8-8BE7-BB402041CB22}"/>
          </ac:spMkLst>
        </pc:spChg>
        <pc:spChg chg="del">
          <ac:chgData name="Dipti Pindoria" userId="e91a2731-90a4-4023-ab36-ca9e685a9b5a" providerId="ADAL" clId="{2D89D10A-EDCC-4DD5-9EDA-0F9474AE8AC9}" dt="2025-09-23T11:12:15.636" v="0" actId="478"/>
          <ac:spMkLst>
            <pc:docMk/>
            <pc:sldMk cId="3266813702" sldId="267"/>
            <ac:spMk id="188" creationId="{CFC67A8B-F870-F854-982D-0691A5C0BB4C}"/>
          </ac:spMkLst>
        </pc:spChg>
        <pc:spChg chg="del">
          <ac:chgData name="Dipti Pindoria" userId="e91a2731-90a4-4023-ab36-ca9e685a9b5a" providerId="ADAL" clId="{2D89D10A-EDCC-4DD5-9EDA-0F9474AE8AC9}" dt="2025-09-23T11:12:15.636" v="0" actId="478"/>
          <ac:spMkLst>
            <pc:docMk/>
            <pc:sldMk cId="3266813702" sldId="267"/>
            <ac:spMk id="189" creationId="{DF9CA488-2C5A-B371-77E4-D7064E95EC6B}"/>
          </ac:spMkLst>
        </pc:spChg>
        <pc:spChg chg="add mod">
          <ac:chgData name="Dipti Pindoria" userId="e91a2731-90a4-4023-ab36-ca9e685a9b5a" providerId="ADAL" clId="{2D89D10A-EDCC-4DD5-9EDA-0F9474AE8AC9}" dt="2025-09-23T11:12:20.389" v="1"/>
          <ac:spMkLst>
            <pc:docMk/>
            <pc:sldMk cId="3266813702" sldId="267"/>
            <ac:spMk id="193" creationId="{02A42784-9E35-D9A1-086A-BFF3EAD9BB1C}"/>
          </ac:spMkLst>
        </pc:spChg>
        <pc:spChg chg="add mod">
          <ac:chgData name="Dipti Pindoria" userId="e91a2731-90a4-4023-ab36-ca9e685a9b5a" providerId="ADAL" clId="{2D89D10A-EDCC-4DD5-9EDA-0F9474AE8AC9}" dt="2025-09-23T11:12:20.389" v="1"/>
          <ac:spMkLst>
            <pc:docMk/>
            <pc:sldMk cId="3266813702" sldId="267"/>
            <ac:spMk id="195" creationId="{4E1F51DB-398F-1574-9750-388645C2C275}"/>
          </ac:spMkLst>
        </pc:spChg>
        <pc:spChg chg="add mod">
          <ac:chgData name="Dipti Pindoria" userId="e91a2731-90a4-4023-ab36-ca9e685a9b5a" providerId="ADAL" clId="{2D89D10A-EDCC-4DD5-9EDA-0F9474AE8AC9}" dt="2025-09-23T11:12:20.389" v="1"/>
          <ac:spMkLst>
            <pc:docMk/>
            <pc:sldMk cId="3266813702" sldId="267"/>
            <ac:spMk id="196" creationId="{D39D85CB-07E1-6D6B-A2B6-E72364F3DA85}"/>
          </ac:spMkLst>
        </pc:spChg>
        <pc:spChg chg="add mod">
          <ac:chgData name="Dipti Pindoria" userId="e91a2731-90a4-4023-ab36-ca9e685a9b5a" providerId="ADAL" clId="{2D89D10A-EDCC-4DD5-9EDA-0F9474AE8AC9}" dt="2025-09-23T11:12:20.389" v="1"/>
          <ac:spMkLst>
            <pc:docMk/>
            <pc:sldMk cId="3266813702" sldId="267"/>
            <ac:spMk id="198" creationId="{3D894469-D39D-B6E6-CBF5-BFA03AB7AFDA}"/>
          </ac:spMkLst>
        </pc:spChg>
        <pc:spChg chg="add mod">
          <ac:chgData name="Dipti Pindoria" userId="e91a2731-90a4-4023-ab36-ca9e685a9b5a" providerId="ADAL" clId="{2D89D10A-EDCC-4DD5-9EDA-0F9474AE8AC9}" dt="2025-09-23T11:12:20.389" v="1"/>
          <ac:spMkLst>
            <pc:docMk/>
            <pc:sldMk cId="3266813702" sldId="267"/>
            <ac:spMk id="199" creationId="{779B253D-8A39-1ED0-1929-88D02CD9D023}"/>
          </ac:spMkLst>
        </pc:spChg>
        <pc:spChg chg="add mod">
          <ac:chgData name="Dipti Pindoria" userId="e91a2731-90a4-4023-ab36-ca9e685a9b5a" providerId="ADAL" clId="{2D89D10A-EDCC-4DD5-9EDA-0F9474AE8AC9}" dt="2025-09-23T11:12:20.389" v="1"/>
          <ac:spMkLst>
            <pc:docMk/>
            <pc:sldMk cId="3266813702" sldId="267"/>
            <ac:spMk id="200" creationId="{592A5B99-8E47-2335-2B04-9946F7D04BAD}"/>
          </ac:spMkLst>
        </pc:spChg>
        <pc:spChg chg="add mod">
          <ac:chgData name="Dipti Pindoria" userId="e91a2731-90a4-4023-ab36-ca9e685a9b5a" providerId="ADAL" clId="{2D89D10A-EDCC-4DD5-9EDA-0F9474AE8AC9}" dt="2025-09-23T11:12:20.389" v="1"/>
          <ac:spMkLst>
            <pc:docMk/>
            <pc:sldMk cId="3266813702" sldId="267"/>
            <ac:spMk id="201" creationId="{02CABF6B-75F2-169D-A761-6E5DD14262B8}"/>
          </ac:spMkLst>
        </pc:spChg>
        <pc:spChg chg="add mod">
          <ac:chgData name="Dipti Pindoria" userId="e91a2731-90a4-4023-ab36-ca9e685a9b5a" providerId="ADAL" clId="{2D89D10A-EDCC-4DD5-9EDA-0F9474AE8AC9}" dt="2025-09-23T11:12:20.389" v="1"/>
          <ac:spMkLst>
            <pc:docMk/>
            <pc:sldMk cId="3266813702" sldId="267"/>
            <ac:spMk id="206" creationId="{DB79C274-F2AF-6328-524C-5D6E093639E4}"/>
          </ac:spMkLst>
        </pc:spChg>
        <pc:picChg chg="add mod">
          <ac:chgData name="Dipti Pindoria" userId="e91a2731-90a4-4023-ab36-ca9e685a9b5a" providerId="ADAL" clId="{2D89D10A-EDCC-4DD5-9EDA-0F9474AE8AC9}" dt="2025-09-23T11:12:20.389" v="1"/>
          <ac:picMkLst>
            <pc:docMk/>
            <pc:sldMk cId="3266813702" sldId="267"/>
            <ac:picMk id="203" creationId="{6A9C4C0E-9E30-BAEF-54C0-A338C9487069}"/>
          </ac:picMkLst>
        </pc:picChg>
        <pc:picChg chg="add mod">
          <ac:chgData name="Dipti Pindoria" userId="e91a2731-90a4-4023-ab36-ca9e685a9b5a" providerId="ADAL" clId="{2D89D10A-EDCC-4DD5-9EDA-0F9474AE8AC9}" dt="2025-09-23T11:12:20.389" v="1"/>
          <ac:picMkLst>
            <pc:docMk/>
            <pc:sldMk cId="3266813702" sldId="267"/>
            <ac:picMk id="207" creationId="{B2CA5058-E287-500A-E896-8B63D090591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35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5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86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68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67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98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5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30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1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29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05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1.jpeg"/><Relationship Id="rId2" Type="http://schemas.openxmlformats.org/officeDocument/2006/relationships/audio" Target="../media/media1.m4a"/><Relationship Id="rId16" Type="http://schemas.openxmlformats.org/officeDocument/2006/relationships/image" Target="../media/image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2.xml"/><Relationship Id="rId5" Type="http://schemas.microsoft.com/office/2007/relationships/media" Target="../media/media3.m4a"/><Relationship Id="rId15" Type="http://schemas.openxmlformats.org/officeDocument/2006/relationships/image" Target="../media/image4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192">
            <a:extLst>
              <a:ext uri="{FF2B5EF4-FFF2-40B4-BE49-F238E27FC236}">
                <a16:creationId xmlns:a16="http://schemas.microsoft.com/office/drawing/2014/main" id="{02A42784-9E35-D9A1-086A-BFF3EAD9BB1C}"/>
              </a:ext>
            </a:extLst>
          </p:cNvPr>
          <p:cNvSpPr/>
          <p:nvPr/>
        </p:nvSpPr>
        <p:spPr>
          <a:xfrm>
            <a:off x="335800" y="339000"/>
            <a:ext cx="7200000" cy="540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4" name="Picture 2">
            <a:extLst>
              <a:ext uri="{FF2B5EF4-FFF2-40B4-BE49-F238E27FC236}">
                <a16:creationId xmlns:a16="http://schemas.microsoft.com/office/drawing/2014/main" id="{F2E458D7-406F-BCBB-C569-39AFA08C5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35801" y="-561013"/>
            <a:ext cx="5400000" cy="72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5" name="Freeform 12">
            <a:extLst>
              <a:ext uri="{FF2B5EF4-FFF2-40B4-BE49-F238E27FC236}">
                <a16:creationId xmlns:a16="http://schemas.microsoft.com/office/drawing/2014/main" id="{4E1F51DB-398F-1574-9750-388645C2C275}"/>
              </a:ext>
            </a:extLst>
          </p:cNvPr>
          <p:cNvSpPr/>
          <p:nvPr/>
        </p:nvSpPr>
        <p:spPr>
          <a:xfrm>
            <a:off x="6862405" y="513494"/>
            <a:ext cx="423078" cy="446068"/>
          </a:xfrm>
          <a:custGeom>
            <a:avLst/>
            <a:gdLst/>
            <a:ahLst/>
            <a:cxnLst/>
            <a:rect l="l" t="t" r="r" b="b"/>
            <a:pathLst>
              <a:path w="1216690" h="1216690">
                <a:moveTo>
                  <a:pt x="0" y="0"/>
                </a:moveTo>
                <a:lnTo>
                  <a:pt x="1216690" y="0"/>
                </a:lnTo>
                <a:lnTo>
                  <a:pt x="1216690" y="1216690"/>
                </a:lnTo>
                <a:lnTo>
                  <a:pt x="0" y="121669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D39D85CB-07E1-6D6B-A2B6-E72364F3DA85}"/>
              </a:ext>
            </a:extLst>
          </p:cNvPr>
          <p:cNvSpPr txBox="1"/>
          <p:nvPr/>
        </p:nvSpPr>
        <p:spPr>
          <a:xfrm>
            <a:off x="640357" y="578811"/>
            <a:ext cx="5481114" cy="30777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DB5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Year 5 Summer 1 Knowledge Organiser: Out of this world</a:t>
            </a:r>
          </a:p>
        </p:txBody>
      </p:sp>
      <p:pic>
        <p:nvPicPr>
          <p:cNvPr id="197" name="Picture 196" descr="A close-up of a logo&#10;&#10;Description automatically generated">
            <a:extLst>
              <a:ext uri="{FF2B5EF4-FFF2-40B4-BE49-F238E27FC236}">
                <a16:creationId xmlns:a16="http://schemas.microsoft.com/office/drawing/2014/main" id="{E73528DB-1D86-0C96-FCBF-6CE05084F27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63" y="423215"/>
            <a:ext cx="651310" cy="651310"/>
          </a:xfrm>
          <a:prstGeom prst="rect">
            <a:avLst/>
          </a:prstGeom>
        </p:spPr>
      </p:pic>
      <p:sp>
        <p:nvSpPr>
          <p:cNvPr id="198" name="TextBox 197">
            <a:extLst>
              <a:ext uri="{FF2B5EF4-FFF2-40B4-BE49-F238E27FC236}">
                <a16:creationId xmlns:a16="http://schemas.microsoft.com/office/drawing/2014/main" id="{3D894469-D39D-B6E6-CBF5-BFA03AB7AFDA}"/>
              </a:ext>
            </a:extLst>
          </p:cNvPr>
          <p:cNvSpPr txBox="1"/>
          <p:nvPr/>
        </p:nvSpPr>
        <p:spPr>
          <a:xfrm>
            <a:off x="549891" y="1006059"/>
            <a:ext cx="2852264" cy="132343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Travellers ID Nouns bank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 err="1">
                <a:latin typeface="Century Gothic" panose="020B0502020202020204" pitchFamily="34" charset="0"/>
              </a:rPr>
              <a:t>Nombre</a:t>
            </a:r>
            <a:r>
              <a:rPr lang="en-GB" sz="1000" b="1" dirty="0">
                <a:latin typeface="Century Gothic" panose="020B0502020202020204" pitchFamily="34" charset="0"/>
              </a:rPr>
              <a:t>-</a:t>
            </a:r>
            <a:r>
              <a:rPr lang="en-GB" sz="1000" dirty="0">
                <a:latin typeface="Century Gothic" panose="020B0502020202020204" pitchFamily="34" charset="0"/>
              </a:rPr>
              <a:t> First name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Apellido</a:t>
            </a:r>
            <a:r>
              <a:rPr lang="en-GB" sz="1000" dirty="0">
                <a:latin typeface="Century Gothic" panose="020B0502020202020204" pitchFamily="34" charset="0"/>
              </a:rPr>
              <a:t>- Surname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Edad</a:t>
            </a:r>
            <a:r>
              <a:rPr lang="en-GB" sz="1000" b="1" dirty="0">
                <a:latin typeface="Century Gothic" panose="020B0502020202020204" pitchFamily="34" charset="0"/>
              </a:rPr>
              <a:t>-</a:t>
            </a:r>
            <a:r>
              <a:rPr lang="en-GB" sz="1000" dirty="0">
                <a:latin typeface="Century Gothic" panose="020B0502020202020204" pitchFamily="34" charset="0"/>
              </a:rPr>
              <a:t> Age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Fecha</a:t>
            </a:r>
            <a:r>
              <a:rPr lang="en-GB" sz="1000" b="1" dirty="0">
                <a:latin typeface="Century Gothic" panose="020B0502020202020204" pitchFamily="34" charset="0"/>
              </a:rPr>
              <a:t> de </a:t>
            </a:r>
            <a:r>
              <a:rPr lang="en-GB" sz="1000" b="1" dirty="0" err="1">
                <a:latin typeface="Century Gothic" panose="020B0502020202020204" pitchFamily="34" charset="0"/>
              </a:rPr>
              <a:t>nacimiento</a:t>
            </a:r>
            <a:r>
              <a:rPr lang="en-GB" sz="1000" b="1" dirty="0">
                <a:latin typeface="Century Gothic" panose="020B0502020202020204" pitchFamily="34" charset="0"/>
              </a:rPr>
              <a:t> - </a:t>
            </a:r>
            <a:r>
              <a:rPr lang="en-GB" sz="1000" dirty="0">
                <a:latin typeface="Century Gothic" panose="020B0502020202020204" pitchFamily="34" charset="0"/>
              </a:rPr>
              <a:t>Date of birth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Ciudad</a:t>
            </a:r>
            <a:r>
              <a:rPr lang="en-GB" sz="1000" dirty="0">
                <a:latin typeface="Century Gothic" panose="020B0502020202020204" pitchFamily="34" charset="0"/>
              </a:rPr>
              <a:t> – Town/city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779B253D-8A39-1ED0-1929-88D02CD9D023}"/>
              </a:ext>
            </a:extLst>
          </p:cNvPr>
          <p:cNvSpPr txBox="1"/>
          <p:nvPr/>
        </p:nvSpPr>
        <p:spPr>
          <a:xfrm>
            <a:off x="5262288" y="1112185"/>
            <a:ext cx="2040435" cy="440120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Grammar</a:t>
            </a:r>
          </a:p>
          <a:p>
            <a:endParaRPr lang="en-GB" sz="1000" b="1" u="sng" dirty="0">
              <a:latin typeface="Century Gothic" panose="020B0502020202020204" pitchFamily="34" charset="0"/>
            </a:endParaRPr>
          </a:p>
          <a:p>
            <a:r>
              <a:rPr lang="en-GB" sz="1000" dirty="0">
                <a:latin typeface="Century Gothic" panose="020B0502020202020204" pitchFamily="34" charset="0"/>
              </a:rPr>
              <a:t>In Spanish, most planet names are </a:t>
            </a:r>
            <a:r>
              <a:rPr lang="en-GB" sz="1000" b="1" dirty="0">
                <a:latin typeface="Century Gothic" panose="020B0502020202020204" pitchFamily="34" charset="0"/>
              </a:rPr>
              <a:t>masculine</a:t>
            </a:r>
            <a:r>
              <a:rPr lang="en-GB" sz="1000" dirty="0">
                <a:latin typeface="Century Gothic" panose="020B0502020202020204" pitchFamily="34" charset="0"/>
              </a:rPr>
              <a:t>, except for “the Earth” </a:t>
            </a:r>
            <a:r>
              <a:rPr lang="en-GB" sz="1000" b="1" dirty="0">
                <a:latin typeface="Century Gothic" panose="020B0502020202020204" pitchFamily="34" charset="0"/>
              </a:rPr>
              <a:t>La Tierra</a:t>
            </a:r>
            <a:r>
              <a:rPr lang="en-GB" sz="1000" dirty="0">
                <a:latin typeface="Century Gothic" panose="020B0502020202020204" pitchFamily="34" charset="0"/>
              </a:rPr>
              <a:t>, which is </a:t>
            </a:r>
            <a:r>
              <a:rPr lang="en-GB" sz="1000" b="1" dirty="0">
                <a:latin typeface="Century Gothic" panose="020B0502020202020204" pitchFamily="34" charset="0"/>
              </a:rPr>
              <a:t>feminine.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El Sol </a:t>
            </a:r>
            <a:r>
              <a:rPr lang="en-GB" sz="1000" dirty="0">
                <a:latin typeface="Century Gothic" panose="020B0502020202020204" pitchFamily="34" charset="0"/>
              </a:rPr>
              <a:t>(the Sun) is masculine, and </a:t>
            </a:r>
            <a:r>
              <a:rPr lang="en-GB" sz="1000" b="1" dirty="0">
                <a:latin typeface="Century Gothic" panose="020B0502020202020204" pitchFamily="34" charset="0"/>
              </a:rPr>
              <a:t>la Luna </a:t>
            </a:r>
            <a:r>
              <a:rPr lang="en-GB" sz="1000" dirty="0">
                <a:latin typeface="Century Gothic" panose="020B0502020202020204" pitchFamily="34" charset="0"/>
              </a:rPr>
              <a:t>(the Moon) is feminine.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u="sng" dirty="0">
                <a:latin typeface="Century Gothic" panose="020B0502020202020204" pitchFamily="34" charset="0"/>
              </a:rPr>
              <a:t>Masculine/feminine adjectives: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frío</a:t>
            </a:r>
            <a:r>
              <a:rPr lang="en-GB" sz="1000" b="1" dirty="0">
                <a:latin typeface="Century Gothic" panose="020B0502020202020204" pitchFamily="34" charset="0"/>
              </a:rPr>
              <a:t>/</a:t>
            </a:r>
            <a:r>
              <a:rPr lang="en-GB" sz="1000" b="1" dirty="0" err="1">
                <a:latin typeface="Century Gothic" panose="020B0502020202020204" pitchFamily="34" charset="0"/>
              </a:rPr>
              <a:t>fría</a:t>
            </a:r>
            <a:r>
              <a:rPr lang="en-GB" sz="1000" dirty="0">
                <a:latin typeface="Century Gothic" panose="020B0502020202020204" pitchFamily="34" charset="0"/>
              </a:rPr>
              <a:t>- cold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pequeño</a:t>
            </a:r>
            <a:r>
              <a:rPr lang="en-GB" sz="1000" b="1" dirty="0">
                <a:latin typeface="Century Gothic" panose="020B0502020202020204" pitchFamily="34" charset="0"/>
              </a:rPr>
              <a:t>/</a:t>
            </a:r>
            <a:r>
              <a:rPr lang="en-GB" sz="1000" b="1" dirty="0" err="1">
                <a:latin typeface="Century Gothic" panose="020B0502020202020204" pitchFamily="34" charset="0"/>
              </a:rPr>
              <a:t>pequeña</a:t>
            </a:r>
            <a:r>
              <a:rPr lang="en-GB" sz="1000" dirty="0">
                <a:latin typeface="Century Gothic" panose="020B0502020202020204" pitchFamily="34" charset="0"/>
              </a:rPr>
              <a:t>- small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grande</a:t>
            </a:r>
            <a:r>
              <a:rPr lang="en-GB" sz="1000" dirty="0">
                <a:latin typeface="Century Gothic" panose="020B0502020202020204" pitchFamily="34" charset="0"/>
              </a:rPr>
              <a:t>- big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caliente</a:t>
            </a:r>
            <a:r>
              <a:rPr lang="en-GB" sz="1000" dirty="0">
                <a:latin typeface="Century Gothic" panose="020B0502020202020204" pitchFamily="34" charset="0"/>
              </a:rPr>
              <a:t>– hot 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azul</a:t>
            </a:r>
            <a:r>
              <a:rPr lang="en-GB" sz="1000" dirty="0">
                <a:latin typeface="Century Gothic" panose="020B0502020202020204" pitchFamily="34" charset="0"/>
              </a:rPr>
              <a:t>- blue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blanco</a:t>
            </a:r>
            <a:r>
              <a:rPr lang="en-GB" sz="1000" b="1" dirty="0">
                <a:latin typeface="Century Gothic" panose="020B0502020202020204" pitchFamily="34" charset="0"/>
              </a:rPr>
              <a:t>/</a:t>
            </a:r>
            <a:r>
              <a:rPr lang="en-GB" sz="1000" b="1" dirty="0" err="1">
                <a:latin typeface="Century Gothic" panose="020B0502020202020204" pitchFamily="34" charset="0"/>
              </a:rPr>
              <a:t>blanca</a:t>
            </a:r>
            <a:r>
              <a:rPr lang="en-GB" sz="1000" dirty="0">
                <a:latin typeface="Century Gothic" panose="020B0502020202020204" pitchFamily="34" charset="0"/>
              </a:rPr>
              <a:t>– white 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naranja</a:t>
            </a:r>
            <a:r>
              <a:rPr lang="en-GB" sz="1000" dirty="0">
                <a:latin typeface="Century Gothic" panose="020B0502020202020204" pitchFamily="34" charset="0"/>
              </a:rPr>
              <a:t> - orange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rojo/</a:t>
            </a:r>
            <a:r>
              <a:rPr lang="en-GB" sz="1000" b="1" dirty="0" err="1">
                <a:latin typeface="Century Gothic" panose="020B0502020202020204" pitchFamily="34" charset="0"/>
              </a:rPr>
              <a:t>roja</a:t>
            </a:r>
            <a:r>
              <a:rPr lang="en-GB" sz="1000" dirty="0">
                <a:latin typeface="Century Gothic" panose="020B0502020202020204" pitchFamily="34" charset="0"/>
              </a:rPr>
              <a:t> - red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La Luna es </a:t>
            </a:r>
            <a:r>
              <a:rPr lang="en-GB" sz="1000" b="1" dirty="0" err="1">
                <a:latin typeface="Century Gothic" panose="020B0502020202020204" pitchFamily="34" charset="0"/>
              </a:rPr>
              <a:t>pequeña</a:t>
            </a:r>
            <a:r>
              <a:rPr lang="en-GB" sz="1000" b="1" dirty="0">
                <a:latin typeface="Century Gothic" panose="020B0502020202020204" pitchFamily="34" charset="0"/>
              </a:rPr>
              <a:t> -  </a:t>
            </a:r>
            <a:r>
              <a:rPr lang="en-GB" sz="1000" dirty="0">
                <a:latin typeface="Century Gothic" panose="020B0502020202020204" pitchFamily="34" charset="0"/>
              </a:rPr>
              <a:t>The moon is small.</a:t>
            </a:r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El Sol es </a:t>
            </a:r>
            <a:r>
              <a:rPr lang="en-GB" sz="1000" b="1" dirty="0" err="1">
                <a:latin typeface="Century Gothic" panose="020B0502020202020204" pitchFamily="34" charset="0"/>
              </a:rPr>
              <a:t>grande</a:t>
            </a:r>
            <a:r>
              <a:rPr lang="en-GB" sz="1000" b="1" dirty="0">
                <a:latin typeface="Century Gothic" panose="020B0502020202020204" pitchFamily="34" charset="0"/>
              </a:rPr>
              <a:t> – </a:t>
            </a:r>
            <a:r>
              <a:rPr lang="en-GB" sz="1000" dirty="0">
                <a:latin typeface="Century Gothic" panose="020B0502020202020204" pitchFamily="34" charset="0"/>
              </a:rPr>
              <a:t>The Sun is big.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La Tierra es </a:t>
            </a:r>
            <a:r>
              <a:rPr lang="en-GB" sz="1000" b="1" dirty="0" err="1">
                <a:latin typeface="Century Gothic" panose="020B0502020202020204" pitchFamily="34" charset="0"/>
              </a:rPr>
              <a:t>azul</a:t>
            </a:r>
            <a:r>
              <a:rPr lang="en-GB" sz="1000" b="1" dirty="0">
                <a:latin typeface="Century Gothic" panose="020B0502020202020204" pitchFamily="34" charset="0"/>
              </a:rPr>
              <a:t> – </a:t>
            </a:r>
            <a:r>
              <a:rPr lang="en-GB" sz="1000" dirty="0">
                <a:latin typeface="Century Gothic" panose="020B0502020202020204" pitchFamily="34" charset="0"/>
              </a:rPr>
              <a:t>The Earth is blue.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Venus es </a:t>
            </a:r>
            <a:r>
              <a:rPr lang="en-GB" sz="1000" b="1" dirty="0" err="1">
                <a:latin typeface="Century Gothic" panose="020B0502020202020204" pitchFamily="34" charset="0"/>
              </a:rPr>
              <a:t>azul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Venus is blue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592A5B99-8E47-2335-2B04-9946F7D04BAD}"/>
              </a:ext>
            </a:extLst>
          </p:cNvPr>
          <p:cNvSpPr txBox="1"/>
          <p:nvPr/>
        </p:nvSpPr>
        <p:spPr>
          <a:xfrm>
            <a:off x="3531215" y="1003547"/>
            <a:ext cx="1614532" cy="3631763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Planets and Space Nouns Bank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Mercurio-</a:t>
            </a:r>
            <a:r>
              <a:rPr lang="en-GB" sz="1000" dirty="0">
                <a:latin typeface="Century Gothic" panose="020B0502020202020204" pitchFamily="34" charset="0"/>
              </a:rPr>
              <a:t> Mercury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Venus-</a:t>
            </a:r>
            <a:r>
              <a:rPr lang="en-GB" sz="1000" dirty="0">
                <a:latin typeface="Century Gothic" panose="020B0502020202020204" pitchFamily="34" charset="0"/>
              </a:rPr>
              <a:t> Venus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Plutón</a:t>
            </a:r>
            <a:r>
              <a:rPr lang="en-GB" sz="1000" b="1" dirty="0">
                <a:latin typeface="Century Gothic" panose="020B0502020202020204" pitchFamily="34" charset="0"/>
              </a:rPr>
              <a:t>-</a:t>
            </a:r>
            <a:r>
              <a:rPr lang="en-GB" sz="1000" dirty="0">
                <a:latin typeface="Century Gothic" panose="020B0502020202020204" pitchFamily="34" charset="0"/>
              </a:rPr>
              <a:t> Pluto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Júpiter</a:t>
            </a:r>
            <a:r>
              <a:rPr lang="en-GB" sz="1000" b="1" dirty="0">
                <a:latin typeface="Century Gothic" panose="020B0502020202020204" pitchFamily="34" charset="0"/>
              </a:rPr>
              <a:t>-</a:t>
            </a:r>
            <a:r>
              <a:rPr lang="en-GB" sz="1000" dirty="0">
                <a:latin typeface="Century Gothic" panose="020B0502020202020204" pitchFamily="34" charset="0"/>
              </a:rPr>
              <a:t> Jupiter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Marte-</a:t>
            </a:r>
            <a:r>
              <a:rPr lang="en-GB" sz="1000" dirty="0">
                <a:latin typeface="Century Gothic" panose="020B0502020202020204" pitchFamily="34" charset="0"/>
              </a:rPr>
              <a:t> Mars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Saturno</a:t>
            </a:r>
            <a:r>
              <a:rPr lang="en-GB" sz="1000" b="1" dirty="0">
                <a:latin typeface="Century Gothic" panose="020B0502020202020204" pitchFamily="34" charset="0"/>
              </a:rPr>
              <a:t>-</a:t>
            </a:r>
            <a:r>
              <a:rPr lang="en-GB" sz="1000" dirty="0">
                <a:latin typeface="Century Gothic" panose="020B0502020202020204" pitchFamily="34" charset="0"/>
              </a:rPr>
              <a:t> Saturn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Neptuno-</a:t>
            </a:r>
            <a:r>
              <a:rPr lang="en-GB" sz="1000" dirty="0">
                <a:latin typeface="Century Gothic" panose="020B0502020202020204" pitchFamily="34" charset="0"/>
              </a:rPr>
              <a:t> Neptune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Urano</a:t>
            </a:r>
            <a:r>
              <a:rPr lang="en-GB" sz="1000" dirty="0">
                <a:latin typeface="Century Gothic" panose="020B0502020202020204" pitchFamily="34" charset="0"/>
              </a:rPr>
              <a:t> – Uranus 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La Luna- </a:t>
            </a:r>
            <a:r>
              <a:rPr lang="en-GB" sz="1000" dirty="0">
                <a:latin typeface="Century Gothic" panose="020B0502020202020204" pitchFamily="34" charset="0"/>
              </a:rPr>
              <a:t>the Moon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La Tierra </a:t>
            </a:r>
            <a:r>
              <a:rPr lang="en-GB" sz="1000" dirty="0">
                <a:latin typeface="Century Gothic" panose="020B0502020202020204" pitchFamily="34" charset="0"/>
              </a:rPr>
              <a:t>the Earth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El Sol </a:t>
            </a:r>
            <a:r>
              <a:rPr lang="en-GB" sz="1000" dirty="0">
                <a:latin typeface="Century Gothic" panose="020B0502020202020204" pitchFamily="34" charset="0"/>
              </a:rPr>
              <a:t>– the Sun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Los </a:t>
            </a:r>
            <a:r>
              <a:rPr lang="en-GB" sz="1000" b="1" dirty="0" err="1">
                <a:latin typeface="Century Gothic" panose="020B0502020202020204" pitchFamily="34" charset="0"/>
              </a:rPr>
              <a:t>astronautas</a:t>
            </a:r>
            <a:r>
              <a:rPr lang="en-GB" sz="1000" b="1" dirty="0">
                <a:latin typeface="Century Gothic" panose="020B0502020202020204" pitchFamily="34" charset="0"/>
              </a:rPr>
              <a:t> - </a:t>
            </a:r>
            <a:r>
              <a:rPr lang="en-GB" sz="1000" dirty="0">
                <a:latin typeface="Century Gothic" panose="020B0502020202020204" pitchFamily="34" charset="0"/>
              </a:rPr>
              <a:t>the astronauts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El </a:t>
            </a:r>
            <a:r>
              <a:rPr lang="en-GB" sz="1000" b="1" dirty="0" err="1">
                <a:latin typeface="Century Gothic" panose="020B0502020202020204" pitchFamily="34" charset="0"/>
              </a:rPr>
              <a:t>planeta</a:t>
            </a:r>
            <a:r>
              <a:rPr lang="en-GB" sz="1000" b="1" dirty="0">
                <a:latin typeface="Century Gothic" panose="020B0502020202020204" pitchFamily="34" charset="0"/>
              </a:rPr>
              <a:t> - </a:t>
            </a:r>
            <a:r>
              <a:rPr lang="en-GB" sz="1000" dirty="0">
                <a:latin typeface="Century Gothic" panose="020B0502020202020204" pitchFamily="34" charset="0"/>
              </a:rPr>
              <a:t>the planet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Las </a:t>
            </a:r>
            <a:r>
              <a:rPr lang="en-GB" sz="1000" b="1" dirty="0" err="1">
                <a:latin typeface="Century Gothic" panose="020B0502020202020204" pitchFamily="34" charset="0"/>
              </a:rPr>
              <a:t>estrellas</a:t>
            </a:r>
            <a:r>
              <a:rPr lang="en-GB" sz="1000" b="1" dirty="0">
                <a:latin typeface="Century Gothic" panose="020B0502020202020204" pitchFamily="34" charset="0"/>
              </a:rPr>
              <a:t> - </a:t>
            </a:r>
            <a:r>
              <a:rPr lang="en-GB" sz="1000" dirty="0">
                <a:latin typeface="Century Gothic" panose="020B0502020202020204" pitchFamily="34" charset="0"/>
              </a:rPr>
              <a:t>the stars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El </a:t>
            </a:r>
            <a:r>
              <a:rPr lang="en-GB" sz="1000" b="1" dirty="0" err="1">
                <a:latin typeface="Century Gothic" panose="020B0502020202020204" pitchFamily="34" charset="0"/>
              </a:rPr>
              <a:t>espacio</a:t>
            </a:r>
            <a:r>
              <a:rPr lang="en-GB" sz="1000" b="1" dirty="0">
                <a:latin typeface="Century Gothic" panose="020B0502020202020204" pitchFamily="34" charset="0"/>
              </a:rPr>
              <a:t>-</a:t>
            </a:r>
            <a:r>
              <a:rPr lang="en-GB" sz="1000" dirty="0">
                <a:latin typeface="Century Gothic" panose="020B0502020202020204" pitchFamily="34" charset="0"/>
              </a:rPr>
              <a:t> Space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El </a:t>
            </a:r>
            <a:r>
              <a:rPr lang="en-GB" sz="1000" b="1" dirty="0" err="1">
                <a:latin typeface="Century Gothic" panose="020B0502020202020204" pitchFamily="34" charset="0"/>
              </a:rPr>
              <a:t>satélite</a:t>
            </a:r>
            <a:r>
              <a:rPr lang="en-GB" sz="1000" dirty="0">
                <a:latin typeface="Century Gothic" panose="020B0502020202020204" pitchFamily="34" charset="0"/>
              </a:rPr>
              <a:t>– the satellite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Cerca</a:t>
            </a:r>
            <a:r>
              <a:rPr lang="en-GB" sz="1000" b="1" dirty="0">
                <a:latin typeface="Century Gothic" panose="020B0502020202020204" pitchFamily="34" charset="0"/>
              </a:rPr>
              <a:t> del Sol</a:t>
            </a:r>
            <a:r>
              <a:rPr lang="en-GB" sz="1000" dirty="0">
                <a:latin typeface="Century Gothic" panose="020B0502020202020204" pitchFamily="34" charset="0"/>
              </a:rPr>
              <a:t>– near the Sun 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02CABF6B-75F2-169D-A761-6E5DD14262B8}"/>
              </a:ext>
            </a:extLst>
          </p:cNvPr>
          <p:cNvSpPr txBox="1"/>
          <p:nvPr/>
        </p:nvSpPr>
        <p:spPr>
          <a:xfrm>
            <a:off x="539576" y="2449227"/>
            <a:ext cx="2862579" cy="255454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Questions and Answers bank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¿</a:t>
            </a:r>
            <a:r>
              <a:rPr lang="en-GB" sz="1000" b="1" dirty="0" err="1">
                <a:latin typeface="Century Gothic" panose="020B0502020202020204" pitchFamily="34" charset="0"/>
              </a:rPr>
              <a:t>Cómo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te</a:t>
            </a:r>
            <a:r>
              <a:rPr lang="en-GB" sz="1000" b="1" dirty="0">
                <a:latin typeface="Century Gothic" panose="020B0502020202020204" pitchFamily="34" charset="0"/>
              </a:rPr>
              <a:t> llamas?</a:t>
            </a:r>
            <a:r>
              <a:rPr lang="en-GB" sz="1000" dirty="0">
                <a:latin typeface="Century Gothic" panose="020B0502020202020204" pitchFamily="34" charset="0"/>
              </a:rPr>
              <a:t>– What’s your name?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Me </a:t>
            </a:r>
            <a:r>
              <a:rPr lang="en-GB" sz="1000" b="1" dirty="0" err="1">
                <a:latin typeface="Century Gothic" panose="020B0502020202020204" pitchFamily="34" charset="0"/>
              </a:rPr>
              <a:t>llamo</a:t>
            </a:r>
            <a:r>
              <a:rPr lang="en-GB" sz="1000" b="1" dirty="0">
                <a:latin typeface="Century Gothic" panose="020B0502020202020204" pitchFamily="34" charset="0"/>
              </a:rPr>
              <a:t>….- </a:t>
            </a:r>
            <a:r>
              <a:rPr lang="en-GB" sz="1000" dirty="0">
                <a:latin typeface="Century Gothic" panose="020B0502020202020204" pitchFamily="34" charset="0"/>
              </a:rPr>
              <a:t>I am called…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¿</a:t>
            </a:r>
            <a:r>
              <a:rPr lang="en-GB" sz="1000" b="1" dirty="0" err="1">
                <a:latin typeface="Century Gothic" panose="020B0502020202020204" pitchFamily="34" charset="0"/>
              </a:rPr>
              <a:t>Dónde</a:t>
            </a:r>
            <a:r>
              <a:rPr lang="en-GB" sz="1000" b="1" dirty="0">
                <a:latin typeface="Century Gothic" panose="020B0502020202020204" pitchFamily="34" charset="0"/>
              </a:rPr>
              <a:t> vives?- </a:t>
            </a:r>
            <a:r>
              <a:rPr lang="en-GB" sz="1000" dirty="0">
                <a:latin typeface="Century Gothic" panose="020B0502020202020204" pitchFamily="34" charset="0"/>
              </a:rPr>
              <a:t>Where do you live?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Vivo </a:t>
            </a:r>
            <a:r>
              <a:rPr lang="en-GB" sz="1000" b="1" dirty="0" err="1">
                <a:latin typeface="Century Gothic" panose="020B0502020202020204" pitchFamily="34" charset="0"/>
              </a:rPr>
              <a:t>en</a:t>
            </a:r>
            <a:r>
              <a:rPr lang="en-GB" sz="1000" b="1" dirty="0">
                <a:latin typeface="Century Gothic" panose="020B0502020202020204" pitchFamily="34" charset="0"/>
              </a:rPr>
              <a:t>…- </a:t>
            </a:r>
            <a:r>
              <a:rPr lang="en-GB" sz="1000" dirty="0">
                <a:latin typeface="Century Gothic" panose="020B0502020202020204" pitchFamily="34" charset="0"/>
              </a:rPr>
              <a:t>I live in….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¿De </a:t>
            </a:r>
            <a:r>
              <a:rPr lang="en-GB" sz="1000" b="1" dirty="0" err="1">
                <a:latin typeface="Century Gothic" panose="020B0502020202020204" pitchFamily="34" charset="0"/>
              </a:rPr>
              <a:t>dónde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eres</a:t>
            </a:r>
            <a:r>
              <a:rPr lang="en-GB" sz="1000" b="1" dirty="0">
                <a:latin typeface="Century Gothic" panose="020B0502020202020204" pitchFamily="34" charset="0"/>
              </a:rPr>
              <a:t>? </a:t>
            </a:r>
            <a:r>
              <a:rPr lang="en-GB" sz="1000" dirty="0">
                <a:latin typeface="Century Gothic" panose="020B0502020202020204" pitchFamily="34" charset="0"/>
              </a:rPr>
              <a:t>– Where do you come from?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Soy de…</a:t>
            </a:r>
            <a:r>
              <a:rPr lang="en-GB" sz="1000" dirty="0">
                <a:latin typeface="Century Gothic" panose="020B0502020202020204" pitchFamily="34" charset="0"/>
              </a:rPr>
              <a:t>- I come from 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¿</a:t>
            </a:r>
            <a:r>
              <a:rPr lang="en-GB" sz="1000" b="1" dirty="0" err="1">
                <a:latin typeface="Century Gothic" panose="020B0502020202020204" pitchFamily="34" charset="0"/>
              </a:rPr>
              <a:t>Cuántos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años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tienes</a:t>
            </a:r>
            <a:r>
              <a:rPr lang="en-GB" sz="1000" b="1" dirty="0">
                <a:latin typeface="Century Gothic" panose="020B0502020202020204" pitchFamily="34" charset="0"/>
              </a:rPr>
              <a:t>?</a:t>
            </a:r>
            <a:r>
              <a:rPr lang="en-GB" sz="1000" dirty="0">
                <a:latin typeface="Century Gothic" panose="020B0502020202020204" pitchFamily="34" charset="0"/>
              </a:rPr>
              <a:t>– How old are you?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Tengo…</a:t>
            </a:r>
            <a:r>
              <a:rPr lang="en-GB" sz="1000" b="1" dirty="0" err="1">
                <a:latin typeface="Century Gothic" panose="020B0502020202020204" pitchFamily="34" charset="0"/>
              </a:rPr>
              <a:t>años</a:t>
            </a:r>
            <a:r>
              <a:rPr lang="en-GB" sz="1000" b="1" dirty="0">
                <a:latin typeface="Century Gothic" panose="020B0502020202020204" pitchFamily="34" charset="0"/>
              </a:rPr>
              <a:t>.</a:t>
            </a:r>
            <a:r>
              <a:rPr lang="en-GB" sz="1000" dirty="0">
                <a:latin typeface="Century Gothic" panose="020B0502020202020204" pitchFamily="34" charset="0"/>
              </a:rPr>
              <a:t>- I am ….years old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¿</a:t>
            </a:r>
            <a:r>
              <a:rPr lang="en-GB" sz="1000" b="1" dirty="0" err="1">
                <a:latin typeface="Century Gothic" panose="020B0502020202020204" pitchFamily="34" charset="0"/>
              </a:rPr>
              <a:t>Cuándo</a:t>
            </a:r>
            <a:r>
              <a:rPr lang="en-GB" sz="1000" b="1" dirty="0">
                <a:latin typeface="Century Gothic" panose="020B0502020202020204" pitchFamily="34" charset="0"/>
              </a:rPr>
              <a:t> es </a:t>
            </a:r>
            <a:r>
              <a:rPr lang="en-GB" sz="1000" b="1" dirty="0" err="1">
                <a:latin typeface="Century Gothic" panose="020B0502020202020204" pitchFamily="34" charset="0"/>
              </a:rPr>
              <a:t>tu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cumpleaños</a:t>
            </a:r>
            <a:r>
              <a:rPr lang="en-GB" sz="1000" b="1" dirty="0">
                <a:latin typeface="Century Gothic" panose="020B0502020202020204" pitchFamily="34" charset="0"/>
              </a:rPr>
              <a:t>? </a:t>
            </a:r>
            <a:r>
              <a:rPr lang="en-GB" sz="1000" dirty="0">
                <a:latin typeface="Century Gothic" panose="020B0502020202020204" pitchFamily="34" charset="0"/>
              </a:rPr>
              <a:t>– When is your birthday? 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Mi </a:t>
            </a:r>
            <a:r>
              <a:rPr lang="en-GB" sz="1000" b="1" dirty="0" err="1">
                <a:latin typeface="Century Gothic" panose="020B0502020202020204" pitchFamily="34" charset="0"/>
              </a:rPr>
              <a:t>cumpleaños</a:t>
            </a:r>
            <a:r>
              <a:rPr lang="en-GB" sz="1000" b="1" dirty="0">
                <a:latin typeface="Century Gothic" panose="020B0502020202020204" pitchFamily="34" charset="0"/>
              </a:rPr>
              <a:t> es </a:t>
            </a:r>
            <a:r>
              <a:rPr lang="en-GB" sz="1000" b="1" dirty="0" err="1">
                <a:latin typeface="Century Gothic" panose="020B0502020202020204" pitchFamily="34" charset="0"/>
              </a:rPr>
              <a:t>el</a:t>
            </a:r>
            <a:r>
              <a:rPr lang="en-GB" sz="1000" b="1" dirty="0">
                <a:latin typeface="Century Gothic" panose="020B0502020202020204" pitchFamily="34" charset="0"/>
              </a:rPr>
              <a:t>…</a:t>
            </a:r>
            <a:r>
              <a:rPr lang="en-GB" sz="1000" dirty="0">
                <a:latin typeface="Century Gothic" panose="020B0502020202020204" pitchFamily="34" charset="0"/>
              </a:rPr>
              <a:t>- My birthday is …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¿Y </a:t>
            </a:r>
            <a:r>
              <a:rPr lang="en-GB" sz="1000" b="1" dirty="0" err="1">
                <a:latin typeface="Century Gothic" panose="020B0502020202020204" pitchFamily="34" charset="0"/>
              </a:rPr>
              <a:t>tú</a:t>
            </a:r>
            <a:r>
              <a:rPr lang="en-GB" sz="1000" b="1" dirty="0">
                <a:latin typeface="Century Gothic" panose="020B0502020202020204" pitchFamily="34" charset="0"/>
              </a:rPr>
              <a:t>? </a:t>
            </a:r>
            <a:r>
              <a:rPr lang="en-GB" sz="1000" dirty="0">
                <a:latin typeface="Century Gothic" panose="020B0502020202020204" pitchFamily="34" charset="0"/>
              </a:rPr>
              <a:t>– And you? 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</p:txBody>
      </p:sp>
      <p:pic>
        <p:nvPicPr>
          <p:cNvPr id="20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DDB1F4B0-1585-F1CA-FAA5-6BC0B42B90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9291" y="1086318"/>
            <a:ext cx="247154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A9C4C0E-9E30-BAEF-54C0-A338C94870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1494" y="2542146"/>
            <a:ext cx="247154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ADC3068-F033-221B-E2B7-6B57CE2D072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2883" y="1212318"/>
            <a:ext cx="247154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5607C0D8-4F18-2367-537A-FCFDCA73028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0367" y="2794146"/>
            <a:ext cx="247154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6" name="TextBox 205">
            <a:extLst>
              <a:ext uri="{FF2B5EF4-FFF2-40B4-BE49-F238E27FC236}">
                <a16:creationId xmlns:a16="http://schemas.microsoft.com/office/drawing/2014/main" id="{DB79C274-F2AF-6328-524C-5D6E093639E4}"/>
              </a:ext>
            </a:extLst>
          </p:cNvPr>
          <p:cNvSpPr txBox="1"/>
          <p:nvPr/>
        </p:nvSpPr>
        <p:spPr>
          <a:xfrm>
            <a:off x="3531214" y="4695977"/>
            <a:ext cx="1614531" cy="861774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Phonics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 err="1">
                <a:latin typeface="Century Gothic" panose="020B0502020202020204" pitchFamily="34" charset="0"/>
              </a:rPr>
              <a:t>lli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(</a:t>
            </a:r>
            <a:r>
              <a:rPr lang="en-GB" sz="1000" dirty="0" err="1">
                <a:latin typeface="Century Gothic" panose="020B0502020202020204" pitchFamily="34" charset="0"/>
              </a:rPr>
              <a:t>apellido</a:t>
            </a:r>
            <a:r>
              <a:rPr lang="en-GB" sz="1000" dirty="0">
                <a:latin typeface="Century Gothic" panose="020B0502020202020204" pitchFamily="34" charset="0"/>
              </a:rPr>
              <a:t>)</a:t>
            </a:r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ci </a:t>
            </a:r>
            <a:r>
              <a:rPr lang="en-GB" sz="1000" dirty="0">
                <a:latin typeface="Century Gothic" panose="020B0502020202020204" pitchFamily="34" charset="0"/>
              </a:rPr>
              <a:t>(</a:t>
            </a:r>
            <a:r>
              <a:rPr lang="en-GB" sz="1000" b="1" dirty="0">
                <a:latin typeface="Century Gothic" panose="020B0502020202020204" pitchFamily="34" charset="0"/>
              </a:rPr>
              <a:t>ci</a:t>
            </a:r>
            <a:r>
              <a:rPr lang="en-GB" sz="1000" dirty="0">
                <a:latin typeface="Century Gothic" panose="020B0502020202020204" pitchFamily="34" charset="0"/>
              </a:rPr>
              <a:t>udad, </a:t>
            </a:r>
            <a:r>
              <a:rPr lang="en-GB" sz="1000" dirty="0" err="1">
                <a:latin typeface="Century Gothic" panose="020B0502020202020204" pitchFamily="34" charset="0"/>
              </a:rPr>
              <a:t>espa</a:t>
            </a:r>
            <a:r>
              <a:rPr lang="en-GB" sz="1000" b="1" dirty="0" err="1">
                <a:latin typeface="Century Gothic" panose="020B0502020202020204" pitchFamily="34" charset="0"/>
              </a:rPr>
              <a:t>ci</a:t>
            </a:r>
            <a:r>
              <a:rPr lang="en-GB" sz="1000" dirty="0" err="1">
                <a:latin typeface="Century Gothic" panose="020B0502020202020204" pitchFamily="34" charset="0"/>
              </a:rPr>
              <a:t>o</a:t>
            </a:r>
            <a:r>
              <a:rPr lang="en-GB" sz="1000" dirty="0">
                <a:latin typeface="Century Gothic" panose="020B0502020202020204" pitchFamily="34" charset="0"/>
              </a:rPr>
              <a:t>)</a:t>
            </a:r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mien </a:t>
            </a:r>
            <a:r>
              <a:rPr lang="en-GB" sz="1000" dirty="0">
                <a:latin typeface="Century Gothic" panose="020B0502020202020204" pitchFamily="34" charset="0"/>
              </a:rPr>
              <a:t>(</a:t>
            </a:r>
            <a:r>
              <a:rPr lang="en-GB" sz="1000" dirty="0" err="1">
                <a:latin typeface="Century Gothic" panose="020B0502020202020204" pitchFamily="34" charset="0"/>
              </a:rPr>
              <a:t>naci</a:t>
            </a:r>
            <a:r>
              <a:rPr lang="en-GB" sz="1000" b="1" dirty="0" err="1">
                <a:latin typeface="Century Gothic" panose="020B0502020202020204" pitchFamily="34" charset="0"/>
              </a:rPr>
              <a:t>mien</a:t>
            </a:r>
            <a:r>
              <a:rPr lang="en-GB" sz="1000" dirty="0" err="1">
                <a:latin typeface="Century Gothic" panose="020B0502020202020204" pitchFamily="34" charset="0"/>
              </a:rPr>
              <a:t>to</a:t>
            </a:r>
            <a:r>
              <a:rPr lang="en-GB" sz="10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20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2CA5058-E287-500A-E896-8B63D090591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054" y="4757165"/>
            <a:ext cx="247154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68137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521</TotalTime>
  <Words>328</Words>
  <Application>Microsoft Office PowerPoint</Application>
  <PresentationFormat>On-screen Show (4:3)</PresentationFormat>
  <Paragraphs>65</Paragraphs>
  <Slides>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2013 - 2022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Dipti Pindoria</cp:lastModifiedBy>
  <cp:revision>80</cp:revision>
  <cp:lastPrinted>2024-01-30T16:23:43Z</cp:lastPrinted>
  <dcterms:created xsi:type="dcterms:W3CDTF">2019-08-20T09:39:52Z</dcterms:created>
  <dcterms:modified xsi:type="dcterms:W3CDTF">2025-09-23T11:12:22Z</dcterms:modified>
</cp:coreProperties>
</file>