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FA"/>
    <a:srgbClr val="8A095B"/>
    <a:srgbClr val="32B920"/>
    <a:srgbClr val="FDB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BC57D-E1D9-49DF-963A-E18B8807F601}" v="2" dt="2025-09-23T11:14:19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Pindoria" userId="e91a2731-90a4-4023-ab36-ca9e685a9b5a" providerId="ADAL" clId="{FEEBC57D-E1D9-49DF-963A-E18B8807F601}"/>
    <pc:docChg chg="modSld">
      <pc:chgData name="Dipti Pindoria" userId="e91a2731-90a4-4023-ab36-ca9e685a9b5a" providerId="ADAL" clId="{FEEBC57D-E1D9-49DF-963A-E18B8807F601}" dt="2025-09-23T11:14:19.594" v="1"/>
      <pc:docMkLst>
        <pc:docMk/>
      </pc:docMkLst>
      <pc:sldChg chg="addSp delSp modSp modAnim">
        <pc:chgData name="Dipti Pindoria" userId="e91a2731-90a4-4023-ab36-ca9e685a9b5a" providerId="ADAL" clId="{FEEBC57D-E1D9-49DF-963A-E18B8807F601}" dt="2025-09-23T11:14:19.594" v="1"/>
        <pc:sldMkLst>
          <pc:docMk/>
          <pc:sldMk cId="3266813702" sldId="267"/>
        </pc:sldMkLst>
        <pc:spChg chg="del">
          <ac:chgData name="Dipti Pindoria" userId="e91a2731-90a4-4023-ab36-ca9e685a9b5a" providerId="ADAL" clId="{FEEBC57D-E1D9-49DF-963A-E18B8807F601}" dt="2025-09-23T11:14:13.712" v="0" actId="478"/>
          <ac:spMkLst>
            <pc:docMk/>
            <pc:sldMk cId="3266813702" sldId="267"/>
            <ac:spMk id="208" creationId="{63D31A78-F623-1799-D77A-4D50AD7954B3}"/>
          </ac:spMkLst>
        </pc:spChg>
        <pc:spChg chg="del">
          <ac:chgData name="Dipti Pindoria" userId="e91a2731-90a4-4023-ab36-ca9e685a9b5a" providerId="ADAL" clId="{FEEBC57D-E1D9-49DF-963A-E18B8807F601}" dt="2025-09-23T11:14:13.712" v="0" actId="478"/>
          <ac:spMkLst>
            <pc:docMk/>
            <pc:sldMk cId="3266813702" sldId="267"/>
            <ac:spMk id="210" creationId="{B43929B4-50EB-0BF7-8417-833FE91DC1BA}"/>
          </ac:spMkLst>
        </pc:spChg>
        <pc:spChg chg="del">
          <ac:chgData name="Dipti Pindoria" userId="e91a2731-90a4-4023-ab36-ca9e685a9b5a" providerId="ADAL" clId="{FEEBC57D-E1D9-49DF-963A-E18B8807F601}" dt="2025-09-23T11:14:13.712" v="0" actId="478"/>
          <ac:spMkLst>
            <pc:docMk/>
            <pc:sldMk cId="3266813702" sldId="267"/>
            <ac:spMk id="211" creationId="{40C947E2-5481-D12E-E168-5E2A6EBCA20D}"/>
          </ac:spMkLst>
        </pc:spChg>
        <pc:spChg chg="del">
          <ac:chgData name="Dipti Pindoria" userId="e91a2731-90a4-4023-ab36-ca9e685a9b5a" providerId="ADAL" clId="{FEEBC57D-E1D9-49DF-963A-E18B8807F601}" dt="2025-09-23T11:14:13.712" v="0" actId="478"/>
          <ac:spMkLst>
            <pc:docMk/>
            <pc:sldMk cId="3266813702" sldId="267"/>
            <ac:spMk id="213" creationId="{62D33E1D-E4E0-295B-4084-EA605C642A7D}"/>
          </ac:spMkLst>
        </pc:spChg>
        <pc:spChg chg="del">
          <ac:chgData name="Dipti Pindoria" userId="e91a2731-90a4-4023-ab36-ca9e685a9b5a" providerId="ADAL" clId="{FEEBC57D-E1D9-49DF-963A-E18B8807F601}" dt="2025-09-23T11:14:13.712" v="0" actId="478"/>
          <ac:spMkLst>
            <pc:docMk/>
            <pc:sldMk cId="3266813702" sldId="267"/>
            <ac:spMk id="214" creationId="{922265FE-6BCB-DE4E-4251-5417E4BD5A7E}"/>
          </ac:spMkLst>
        </pc:spChg>
        <pc:spChg chg="del">
          <ac:chgData name="Dipti Pindoria" userId="e91a2731-90a4-4023-ab36-ca9e685a9b5a" providerId="ADAL" clId="{FEEBC57D-E1D9-49DF-963A-E18B8807F601}" dt="2025-09-23T11:14:13.712" v="0" actId="478"/>
          <ac:spMkLst>
            <pc:docMk/>
            <pc:sldMk cId="3266813702" sldId="267"/>
            <ac:spMk id="215" creationId="{E74C59B2-D7ED-CB34-F438-35858D396776}"/>
          </ac:spMkLst>
        </pc:spChg>
        <pc:spChg chg="del">
          <ac:chgData name="Dipti Pindoria" userId="e91a2731-90a4-4023-ab36-ca9e685a9b5a" providerId="ADAL" clId="{FEEBC57D-E1D9-49DF-963A-E18B8807F601}" dt="2025-09-23T11:14:13.712" v="0" actId="478"/>
          <ac:spMkLst>
            <pc:docMk/>
            <pc:sldMk cId="3266813702" sldId="267"/>
            <ac:spMk id="216" creationId="{FBBF2C78-5F57-7CE9-18A0-BC7082A4A066}"/>
          </ac:spMkLst>
        </pc:spChg>
        <pc:spChg chg="del">
          <ac:chgData name="Dipti Pindoria" userId="e91a2731-90a4-4023-ab36-ca9e685a9b5a" providerId="ADAL" clId="{FEEBC57D-E1D9-49DF-963A-E18B8807F601}" dt="2025-09-23T11:14:13.712" v="0" actId="478"/>
          <ac:spMkLst>
            <pc:docMk/>
            <pc:sldMk cId="3266813702" sldId="267"/>
            <ac:spMk id="217" creationId="{AABE5D0F-92DC-98B3-F9F6-2DD1C97CD36F}"/>
          </ac:spMkLst>
        </pc:spChg>
        <pc:spChg chg="del">
          <ac:chgData name="Dipti Pindoria" userId="e91a2731-90a4-4023-ab36-ca9e685a9b5a" providerId="ADAL" clId="{FEEBC57D-E1D9-49DF-963A-E18B8807F601}" dt="2025-09-23T11:14:13.712" v="0" actId="478"/>
          <ac:spMkLst>
            <pc:docMk/>
            <pc:sldMk cId="3266813702" sldId="267"/>
            <ac:spMk id="218" creationId="{0BDC6F8B-DE30-7CA1-15A8-B903B3CBD7F6}"/>
          </ac:spMkLst>
        </pc:spChg>
        <pc:spChg chg="add mod">
          <ac:chgData name="Dipti Pindoria" userId="e91a2731-90a4-4023-ab36-ca9e685a9b5a" providerId="ADAL" clId="{FEEBC57D-E1D9-49DF-963A-E18B8807F601}" dt="2025-09-23T11:14:19.594" v="1"/>
          <ac:spMkLst>
            <pc:docMk/>
            <pc:sldMk cId="3266813702" sldId="267"/>
            <ac:spMk id="222" creationId="{63103EED-EC6A-1241-7040-41BC26BD5350}"/>
          </ac:spMkLst>
        </pc:spChg>
        <pc:spChg chg="add mod">
          <ac:chgData name="Dipti Pindoria" userId="e91a2731-90a4-4023-ab36-ca9e685a9b5a" providerId="ADAL" clId="{FEEBC57D-E1D9-49DF-963A-E18B8807F601}" dt="2025-09-23T11:14:19.594" v="1"/>
          <ac:spMkLst>
            <pc:docMk/>
            <pc:sldMk cId="3266813702" sldId="267"/>
            <ac:spMk id="224" creationId="{CE464C69-D68B-E335-9BCD-0C784F0D96E7}"/>
          </ac:spMkLst>
        </pc:spChg>
        <pc:spChg chg="add mod">
          <ac:chgData name="Dipti Pindoria" userId="e91a2731-90a4-4023-ab36-ca9e685a9b5a" providerId="ADAL" clId="{FEEBC57D-E1D9-49DF-963A-E18B8807F601}" dt="2025-09-23T11:14:19.594" v="1"/>
          <ac:spMkLst>
            <pc:docMk/>
            <pc:sldMk cId="3266813702" sldId="267"/>
            <ac:spMk id="225" creationId="{03796F02-AB5C-926B-B16E-1D3E7372E5BC}"/>
          </ac:spMkLst>
        </pc:spChg>
        <pc:spChg chg="add mod">
          <ac:chgData name="Dipti Pindoria" userId="e91a2731-90a4-4023-ab36-ca9e685a9b5a" providerId="ADAL" clId="{FEEBC57D-E1D9-49DF-963A-E18B8807F601}" dt="2025-09-23T11:14:19.594" v="1"/>
          <ac:spMkLst>
            <pc:docMk/>
            <pc:sldMk cId="3266813702" sldId="267"/>
            <ac:spMk id="226" creationId="{84AD93C2-8196-DDAC-AFA4-A3B8D883BBC2}"/>
          </ac:spMkLst>
        </pc:spChg>
        <pc:spChg chg="add mod">
          <ac:chgData name="Dipti Pindoria" userId="e91a2731-90a4-4023-ab36-ca9e685a9b5a" providerId="ADAL" clId="{FEEBC57D-E1D9-49DF-963A-E18B8807F601}" dt="2025-09-23T11:14:19.594" v="1"/>
          <ac:spMkLst>
            <pc:docMk/>
            <pc:sldMk cId="3266813702" sldId="267"/>
            <ac:spMk id="227" creationId="{8FB3E5C3-893F-FA4A-D057-1F88C35BE2DE}"/>
          </ac:spMkLst>
        </pc:spChg>
        <pc:spChg chg="add mod">
          <ac:chgData name="Dipti Pindoria" userId="e91a2731-90a4-4023-ab36-ca9e685a9b5a" providerId="ADAL" clId="{FEEBC57D-E1D9-49DF-963A-E18B8807F601}" dt="2025-09-23T11:14:19.594" v="1"/>
          <ac:spMkLst>
            <pc:docMk/>
            <pc:sldMk cId="3266813702" sldId="267"/>
            <ac:spMk id="228" creationId="{0E090431-34DF-2417-1F3B-7720E1D44AC2}"/>
          </ac:spMkLst>
        </pc:spChg>
        <pc:spChg chg="add mod">
          <ac:chgData name="Dipti Pindoria" userId="e91a2731-90a4-4023-ab36-ca9e685a9b5a" providerId="ADAL" clId="{FEEBC57D-E1D9-49DF-963A-E18B8807F601}" dt="2025-09-23T11:14:19.594" v="1"/>
          <ac:spMkLst>
            <pc:docMk/>
            <pc:sldMk cId="3266813702" sldId="267"/>
            <ac:spMk id="230" creationId="{7BD883F6-FBCD-905A-CC5B-416214845656}"/>
          </ac:spMkLst>
        </pc:spChg>
        <pc:spChg chg="add mod">
          <ac:chgData name="Dipti Pindoria" userId="e91a2731-90a4-4023-ab36-ca9e685a9b5a" providerId="ADAL" clId="{FEEBC57D-E1D9-49DF-963A-E18B8807F601}" dt="2025-09-23T11:14:19.594" v="1"/>
          <ac:spMkLst>
            <pc:docMk/>
            <pc:sldMk cId="3266813702" sldId="267"/>
            <ac:spMk id="231" creationId="{67954E51-CF50-0961-F4FF-D3AF2231306E}"/>
          </ac:spMkLst>
        </pc:spChg>
        <pc:spChg chg="add mod">
          <ac:chgData name="Dipti Pindoria" userId="e91a2731-90a4-4023-ab36-ca9e685a9b5a" providerId="ADAL" clId="{FEEBC57D-E1D9-49DF-963A-E18B8807F601}" dt="2025-09-23T11:14:19.594" v="1"/>
          <ac:spMkLst>
            <pc:docMk/>
            <pc:sldMk cId="3266813702" sldId="267"/>
            <ac:spMk id="232" creationId="{627947C1-C77F-B074-C5A9-56C4B807166A}"/>
          </ac:spMkLst>
        </pc:spChg>
        <pc:picChg chg="del">
          <ac:chgData name="Dipti Pindoria" userId="e91a2731-90a4-4023-ab36-ca9e685a9b5a" providerId="ADAL" clId="{FEEBC57D-E1D9-49DF-963A-E18B8807F601}" dt="2025-09-23T11:14:13.712" v="0" actId="478"/>
          <ac:picMkLst>
            <pc:docMk/>
            <pc:sldMk cId="3266813702" sldId="267"/>
            <ac:picMk id="212" creationId="{C70D9964-CEE7-6D89-EA8F-C1040BB50A40}"/>
          </ac:picMkLst>
        </pc:picChg>
        <pc:picChg chg="add mod">
          <ac:chgData name="Dipti Pindoria" userId="e91a2731-90a4-4023-ab36-ca9e685a9b5a" providerId="ADAL" clId="{FEEBC57D-E1D9-49DF-963A-E18B8807F601}" dt="2025-09-23T11:14:19.594" v="1"/>
          <ac:picMkLst>
            <pc:docMk/>
            <pc:sldMk cId="3266813702" sldId="267"/>
            <ac:picMk id="233" creationId="{2E14595A-AFB2-BE85-63B2-BF5D9EBC25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5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5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68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5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svg"/><Relationship Id="rId2" Type="http://schemas.openxmlformats.org/officeDocument/2006/relationships/audio" Target="../media/media1.m4a"/><Relationship Id="rId16" Type="http://schemas.openxmlformats.org/officeDocument/2006/relationships/image" Target="../media/image7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5" Type="http://schemas.openxmlformats.org/officeDocument/2006/relationships/image" Target="../media/image6.png"/><Relationship Id="rId10" Type="http://schemas.openxmlformats.org/officeDocument/2006/relationships/image" Target="../media/image1.jpe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>
            <a:extLst>
              <a:ext uri="{FF2B5EF4-FFF2-40B4-BE49-F238E27FC236}">
                <a16:creationId xmlns:a16="http://schemas.microsoft.com/office/drawing/2014/main" id="{63103EED-EC6A-1241-7040-41BC26BD5350}"/>
              </a:ext>
            </a:extLst>
          </p:cNvPr>
          <p:cNvSpPr/>
          <p:nvPr/>
        </p:nvSpPr>
        <p:spPr>
          <a:xfrm>
            <a:off x="335800" y="339000"/>
            <a:ext cx="7200000" cy="540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3" name="Picture 2">
            <a:extLst>
              <a:ext uri="{FF2B5EF4-FFF2-40B4-BE49-F238E27FC236}">
                <a16:creationId xmlns:a16="http://schemas.microsoft.com/office/drawing/2014/main" id="{007B24BA-D188-18A3-A000-860B1F95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5801" y="-561013"/>
            <a:ext cx="5400000" cy="7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4" name="Freeform 12">
            <a:extLst>
              <a:ext uri="{FF2B5EF4-FFF2-40B4-BE49-F238E27FC236}">
                <a16:creationId xmlns:a16="http://schemas.microsoft.com/office/drawing/2014/main" id="{CE464C69-D68B-E335-9BCD-0C784F0D96E7}"/>
              </a:ext>
            </a:extLst>
          </p:cNvPr>
          <p:cNvSpPr/>
          <p:nvPr/>
        </p:nvSpPr>
        <p:spPr>
          <a:xfrm>
            <a:off x="6862405" y="513494"/>
            <a:ext cx="423078" cy="446068"/>
          </a:xfrm>
          <a:custGeom>
            <a:avLst/>
            <a:gdLst/>
            <a:ahLst/>
            <a:cxnLst/>
            <a:rect l="l" t="t" r="r" b="b"/>
            <a:pathLst>
              <a:path w="1216690" h="1216690">
                <a:moveTo>
                  <a:pt x="0" y="0"/>
                </a:moveTo>
                <a:lnTo>
                  <a:pt x="1216690" y="0"/>
                </a:lnTo>
                <a:lnTo>
                  <a:pt x="1216690" y="1216690"/>
                </a:lnTo>
                <a:lnTo>
                  <a:pt x="0" y="12166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03796F02-AB5C-926B-B16E-1D3E7372E5BC}"/>
              </a:ext>
            </a:extLst>
          </p:cNvPr>
          <p:cNvSpPr txBox="1"/>
          <p:nvPr/>
        </p:nvSpPr>
        <p:spPr>
          <a:xfrm>
            <a:off x="640357" y="578811"/>
            <a:ext cx="5400000" cy="52322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DB5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Year 6 Autumn 1 Knowledge Organiser: </a:t>
            </a:r>
          </a:p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This is me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4AD93C2-8196-DDAC-AFA4-A3B8D883BBC2}"/>
              </a:ext>
            </a:extLst>
          </p:cNvPr>
          <p:cNvSpPr txBox="1"/>
          <p:nvPr/>
        </p:nvSpPr>
        <p:spPr>
          <a:xfrm>
            <a:off x="572267" y="1286353"/>
            <a:ext cx="1933571" cy="203132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4BBFA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Adjective Bank with “I am ….”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Soy - </a:t>
            </a:r>
            <a:r>
              <a:rPr lang="en-GB" sz="900" dirty="0">
                <a:latin typeface="Century Gothic" panose="020B0502020202020204" pitchFamily="34" charset="0"/>
              </a:rPr>
              <a:t>I am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latin typeface="Century Gothic" panose="020B0502020202020204" pitchFamily="34" charset="0"/>
              </a:rPr>
              <a:t>valiente</a:t>
            </a:r>
            <a:r>
              <a:rPr lang="en-GB" sz="900" dirty="0">
                <a:latin typeface="Century Gothic" panose="020B0502020202020204" pitchFamily="34" charset="0"/>
              </a:rPr>
              <a:t>–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courageous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latin typeface="Century Gothic" panose="020B0502020202020204" pitchFamily="34" charset="0"/>
              </a:rPr>
              <a:t>fuerte</a:t>
            </a:r>
            <a:r>
              <a:rPr lang="en-GB" sz="900" dirty="0">
                <a:latin typeface="Century Gothic" panose="020B0502020202020204" pitchFamily="34" charset="0"/>
              </a:rPr>
              <a:t> - strong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latin typeface="Century Gothic" panose="020B0502020202020204" pitchFamily="34" charset="0"/>
              </a:rPr>
              <a:t>tímid</a:t>
            </a:r>
            <a:r>
              <a:rPr lang="en-GB" sz="9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900" dirty="0">
                <a:latin typeface="Century Gothic" panose="020B0502020202020204" pitchFamily="34" charset="0"/>
              </a:rPr>
              <a:t> – shy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latin typeface="Century Gothic" panose="020B0502020202020204" pitchFamily="34" charset="0"/>
              </a:rPr>
              <a:t>tranquil</a:t>
            </a:r>
            <a:r>
              <a:rPr lang="en-GB" sz="9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900" dirty="0">
                <a:latin typeface="Century Gothic" panose="020B0502020202020204" pitchFamily="34" charset="0"/>
              </a:rPr>
              <a:t> – calm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latin typeface="Century Gothic" panose="020B0502020202020204" pitchFamily="34" charset="0"/>
              </a:rPr>
              <a:t>activ</a:t>
            </a:r>
            <a:r>
              <a:rPr lang="en-GB" sz="9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900" dirty="0">
                <a:latin typeface="Century Gothic" panose="020B0502020202020204" pitchFamily="34" charset="0"/>
              </a:rPr>
              <a:t> – active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latin typeface="Century Gothic" panose="020B0502020202020204" pitchFamily="34" charset="0"/>
              </a:rPr>
              <a:t>creativ</a:t>
            </a:r>
            <a:r>
              <a:rPr lang="en-GB" sz="9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900" dirty="0">
                <a:latin typeface="Century Gothic" panose="020B0502020202020204" pitchFamily="34" charset="0"/>
              </a:rPr>
              <a:t> – creative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	</a:t>
            </a:r>
            <a:r>
              <a:rPr lang="en-GB" sz="900" b="1" dirty="0" err="1">
                <a:latin typeface="Century Gothic" panose="020B0502020202020204" pitchFamily="34" charset="0"/>
              </a:rPr>
              <a:t>deportista</a:t>
            </a:r>
            <a:r>
              <a:rPr lang="en-GB" sz="900" dirty="0">
                <a:latin typeface="Century Gothic" panose="020B0502020202020204" pitchFamily="34" charset="0"/>
              </a:rPr>
              <a:t> – sporty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	</a:t>
            </a:r>
            <a:r>
              <a:rPr lang="en-GB" sz="900" b="1" dirty="0">
                <a:latin typeface="Century Gothic" panose="020B0502020202020204" pitchFamily="34" charset="0"/>
              </a:rPr>
              <a:t>gracios</a:t>
            </a:r>
            <a:r>
              <a:rPr lang="en-GB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GB" sz="900" dirty="0">
                <a:latin typeface="Century Gothic" panose="020B0502020202020204" pitchFamily="34" charset="0"/>
              </a:rPr>
              <a:t> - funny </a:t>
            </a:r>
          </a:p>
          <a:p>
            <a:endParaRPr lang="en-GB" sz="900" i="1" dirty="0">
              <a:latin typeface="Century Gothic" panose="020B0502020202020204" pitchFamily="34" charset="0"/>
            </a:endParaRPr>
          </a:p>
          <a:p>
            <a:r>
              <a:rPr lang="en-GB" sz="900" i="1" dirty="0">
                <a:latin typeface="Century Gothic" panose="020B0502020202020204" pitchFamily="34" charset="0"/>
              </a:rPr>
              <a:t>Change the –o for –a if you are a girl.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8FB3E5C3-893F-FA4A-D057-1F88C35BE2DE}"/>
              </a:ext>
            </a:extLst>
          </p:cNvPr>
          <p:cNvSpPr txBox="1"/>
          <p:nvPr/>
        </p:nvSpPr>
        <p:spPr>
          <a:xfrm>
            <a:off x="3977640" y="4299275"/>
            <a:ext cx="3307843" cy="120032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8A095B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Fact</a:t>
            </a:r>
          </a:p>
          <a:p>
            <a:endParaRPr lang="en-GB" sz="900" b="1" u="sng" dirty="0">
              <a:latin typeface="Century Gothic" panose="020B0502020202020204" pitchFamily="34" charset="0"/>
            </a:endParaRPr>
          </a:p>
          <a:p>
            <a:r>
              <a:rPr lang="en-GB" sz="900" dirty="0">
                <a:latin typeface="Century Gothic" panose="020B0502020202020204" pitchFamily="34" charset="0"/>
              </a:rPr>
              <a:t>Why  is “brown hair” in Spanish not “</a:t>
            </a:r>
            <a:r>
              <a:rPr lang="en-GB" sz="900" dirty="0" err="1">
                <a:latin typeface="Century Gothic" panose="020B0502020202020204" pitchFamily="34" charset="0"/>
              </a:rPr>
              <a:t>pelo</a:t>
            </a:r>
            <a:r>
              <a:rPr lang="en-GB" sz="900" dirty="0">
                <a:latin typeface="Century Gothic" panose="020B0502020202020204" pitchFamily="34" charset="0"/>
              </a:rPr>
              <a:t> </a:t>
            </a:r>
            <a:r>
              <a:rPr lang="en-GB" sz="900" dirty="0" err="1">
                <a:latin typeface="Century Gothic" panose="020B0502020202020204" pitchFamily="34" charset="0"/>
              </a:rPr>
              <a:t>marrón</a:t>
            </a:r>
            <a:r>
              <a:rPr lang="en-GB" sz="900" dirty="0">
                <a:latin typeface="Century Gothic" panose="020B0502020202020204" pitchFamily="34" charset="0"/>
              </a:rPr>
              <a:t>”?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dirty="0">
                <a:latin typeface="Century Gothic" panose="020B0502020202020204" pitchFamily="34" charset="0"/>
              </a:rPr>
              <a:t>The word “</a:t>
            </a:r>
            <a:r>
              <a:rPr lang="en-GB" sz="900" b="1" dirty="0" err="1">
                <a:latin typeface="Century Gothic" panose="020B0502020202020204" pitchFamily="34" charset="0"/>
              </a:rPr>
              <a:t>castaño</a:t>
            </a:r>
            <a:r>
              <a:rPr lang="en-GB" sz="900" dirty="0">
                <a:latin typeface="Century Gothic" panose="020B0502020202020204" pitchFamily="34" charset="0"/>
              </a:rPr>
              <a:t>” derives from “</a:t>
            </a:r>
            <a:r>
              <a:rPr lang="en-GB" sz="900" b="1" dirty="0" err="1">
                <a:latin typeface="Century Gothic" panose="020B0502020202020204" pitchFamily="34" charset="0"/>
              </a:rPr>
              <a:t>castaña</a:t>
            </a:r>
            <a:r>
              <a:rPr lang="en-GB" sz="900" dirty="0">
                <a:latin typeface="Century Gothic" panose="020B0502020202020204" pitchFamily="34" charset="0"/>
              </a:rPr>
              <a:t>”, which means </a:t>
            </a:r>
            <a:r>
              <a:rPr lang="en-GB" sz="900" dirty="0" err="1">
                <a:latin typeface="Century Gothic" panose="020B0502020202020204" pitchFamily="34" charset="0"/>
              </a:rPr>
              <a:t>chesnut</a:t>
            </a:r>
            <a:r>
              <a:rPr lang="en-GB" sz="900" dirty="0">
                <a:latin typeface="Century Gothic" panose="020B0502020202020204" pitchFamily="34" charset="0"/>
              </a:rPr>
              <a:t>. So in Spanish, we refer to brown hair as “</a:t>
            </a:r>
            <a:r>
              <a:rPr lang="en-GB" sz="900" dirty="0" err="1">
                <a:latin typeface="Century Gothic" panose="020B0502020202020204" pitchFamily="34" charset="0"/>
              </a:rPr>
              <a:t>chesnut</a:t>
            </a:r>
            <a:r>
              <a:rPr lang="en-GB" sz="900" dirty="0">
                <a:latin typeface="Century Gothic" panose="020B0502020202020204" pitchFamily="34" charset="0"/>
              </a:rPr>
              <a:t> (colour) hair”.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0E090431-34DF-2417-1F3B-7720E1D44AC2}"/>
              </a:ext>
            </a:extLst>
          </p:cNvPr>
          <p:cNvSpPr txBox="1"/>
          <p:nvPr/>
        </p:nvSpPr>
        <p:spPr>
          <a:xfrm>
            <a:off x="3058328" y="3038986"/>
            <a:ext cx="1084390" cy="92333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Phonics</a:t>
            </a:r>
          </a:p>
          <a:p>
            <a:endParaRPr lang="en-GB" sz="900" b="1" u="sng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qui</a:t>
            </a:r>
            <a:r>
              <a:rPr lang="en-GB" sz="900" dirty="0">
                <a:latin typeface="Century Gothic" panose="020B0502020202020204" pitchFamily="34" charset="0"/>
              </a:rPr>
              <a:t>  - </a:t>
            </a:r>
            <a:r>
              <a:rPr lang="en-GB" sz="900" dirty="0" err="1">
                <a:latin typeface="Century Gothic" panose="020B0502020202020204" pitchFamily="34" charset="0"/>
              </a:rPr>
              <a:t>tranquilo</a:t>
            </a:r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 err="1">
                <a:latin typeface="Century Gothic" panose="020B0502020202020204" pitchFamily="34" charset="0"/>
              </a:rPr>
              <a:t>jos</a:t>
            </a:r>
            <a:r>
              <a:rPr lang="en-GB" sz="900" dirty="0">
                <a:latin typeface="Century Gothic" panose="020B0502020202020204" pitchFamily="34" charset="0"/>
              </a:rPr>
              <a:t> - </a:t>
            </a:r>
            <a:r>
              <a:rPr lang="en-GB" sz="900" dirty="0" err="1">
                <a:latin typeface="Century Gothic" panose="020B0502020202020204" pitchFamily="34" charset="0"/>
              </a:rPr>
              <a:t>ojos</a:t>
            </a:r>
            <a:endParaRPr lang="en-GB" sz="900" dirty="0">
              <a:latin typeface="Century Gothic" panose="020B0502020202020204" pitchFamily="34" charset="0"/>
            </a:endParaRP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  <p:pic>
        <p:nvPicPr>
          <p:cNvPr id="229" name="Picture 228" descr="A close-up of a logo&#10;&#10;Description automatically generated">
            <a:extLst>
              <a:ext uri="{FF2B5EF4-FFF2-40B4-BE49-F238E27FC236}">
                <a16:creationId xmlns:a16="http://schemas.microsoft.com/office/drawing/2014/main" id="{3CEABCBE-D686-D9AE-7FAF-78D6E28D142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63" y="423215"/>
            <a:ext cx="651310" cy="651310"/>
          </a:xfrm>
          <a:prstGeom prst="rect">
            <a:avLst/>
          </a:prstGeom>
        </p:spPr>
      </p:pic>
      <p:sp>
        <p:nvSpPr>
          <p:cNvPr id="230" name="TextBox 229">
            <a:extLst>
              <a:ext uri="{FF2B5EF4-FFF2-40B4-BE49-F238E27FC236}">
                <a16:creationId xmlns:a16="http://schemas.microsoft.com/office/drawing/2014/main" id="{7BD883F6-FBCD-905A-CC5B-416214845656}"/>
              </a:ext>
            </a:extLst>
          </p:cNvPr>
          <p:cNvSpPr txBox="1"/>
          <p:nvPr/>
        </p:nvSpPr>
        <p:spPr>
          <a:xfrm>
            <a:off x="4572000" y="1302803"/>
            <a:ext cx="2713483" cy="230832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Grammar Bank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dirty="0">
                <a:latin typeface="Century Gothic" panose="020B0502020202020204" pitchFamily="34" charset="0"/>
              </a:rPr>
              <a:t>There are two words for ‘</a:t>
            </a:r>
            <a:r>
              <a:rPr lang="en-GB" sz="900" b="1" dirty="0">
                <a:latin typeface="Century Gothic" panose="020B0502020202020204" pitchFamily="34" charset="0"/>
              </a:rPr>
              <a:t>the</a:t>
            </a:r>
            <a:r>
              <a:rPr lang="en-GB" sz="900" dirty="0">
                <a:latin typeface="Century Gothic" panose="020B0502020202020204" pitchFamily="34" charset="0"/>
              </a:rPr>
              <a:t>’ in Spanish : </a:t>
            </a:r>
            <a:r>
              <a:rPr lang="en-GB" sz="900" dirty="0" err="1">
                <a:latin typeface="Century Gothic" panose="020B0502020202020204" pitchFamily="34" charset="0"/>
              </a:rPr>
              <a:t>el</a:t>
            </a:r>
            <a:r>
              <a:rPr lang="en-GB" sz="900" dirty="0">
                <a:latin typeface="Century Gothic" panose="020B0502020202020204" pitchFamily="34" charset="0"/>
              </a:rPr>
              <a:t> and la.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There are two words for ‘</a:t>
            </a:r>
            <a:r>
              <a:rPr lang="en-GB" sz="900" b="1" dirty="0">
                <a:latin typeface="Century Gothic" panose="020B0502020202020204" pitchFamily="34" charset="0"/>
              </a:rPr>
              <a:t>a</a:t>
            </a:r>
            <a:r>
              <a:rPr lang="en-GB" sz="900" dirty="0">
                <a:latin typeface="Century Gothic" panose="020B0502020202020204" pitchFamily="34" charset="0"/>
              </a:rPr>
              <a:t>’ in Spanish: un and </a:t>
            </a:r>
            <a:r>
              <a:rPr lang="en-GB" sz="900" dirty="0" err="1">
                <a:latin typeface="Century Gothic" panose="020B0502020202020204" pitchFamily="34" charset="0"/>
              </a:rPr>
              <a:t>una</a:t>
            </a:r>
            <a:r>
              <a:rPr lang="en-GB" sz="900" dirty="0">
                <a:latin typeface="Century Gothic" panose="020B0502020202020204" pitchFamily="34" charset="0"/>
              </a:rPr>
              <a:t>.</a:t>
            </a:r>
          </a:p>
          <a:p>
            <a:r>
              <a:rPr lang="en-GB" sz="900" dirty="0">
                <a:latin typeface="Century Gothic" panose="020B0502020202020204" pitchFamily="34" charset="0"/>
              </a:rPr>
              <a:t>With </a:t>
            </a:r>
            <a:r>
              <a:rPr lang="en-GB" sz="900" b="1" dirty="0">
                <a:latin typeface="Century Gothic" panose="020B0502020202020204" pitchFamily="34" charset="0"/>
              </a:rPr>
              <a:t>plural</a:t>
            </a:r>
            <a:r>
              <a:rPr lang="en-GB" sz="900" dirty="0">
                <a:latin typeface="Century Gothic" panose="020B0502020202020204" pitchFamily="34" charset="0"/>
              </a:rPr>
              <a:t> nouns they become : </a:t>
            </a:r>
            <a:r>
              <a:rPr lang="en-GB" sz="900" dirty="0" err="1">
                <a:latin typeface="Century Gothic" panose="020B0502020202020204" pitchFamily="34" charset="0"/>
              </a:rPr>
              <a:t>los</a:t>
            </a:r>
            <a:r>
              <a:rPr lang="en-GB" sz="900" dirty="0">
                <a:latin typeface="Century Gothic" panose="020B0502020202020204" pitchFamily="34" charset="0"/>
              </a:rPr>
              <a:t>/las and </a:t>
            </a:r>
            <a:r>
              <a:rPr lang="en-GB" sz="900" dirty="0" err="1">
                <a:latin typeface="Century Gothic" panose="020B0502020202020204" pitchFamily="34" charset="0"/>
              </a:rPr>
              <a:t>unos</a:t>
            </a:r>
            <a:r>
              <a:rPr lang="en-GB" sz="900" dirty="0">
                <a:latin typeface="Century Gothic" panose="020B0502020202020204" pitchFamily="34" charset="0"/>
              </a:rPr>
              <a:t>/</a:t>
            </a:r>
            <a:r>
              <a:rPr lang="en-GB" sz="900" dirty="0" err="1">
                <a:latin typeface="Century Gothic" panose="020B0502020202020204" pitchFamily="34" charset="0"/>
              </a:rPr>
              <a:t>unas</a:t>
            </a:r>
            <a:r>
              <a:rPr lang="en-GB" sz="900" dirty="0">
                <a:latin typeface="Century Gothic" panose="020B0502020202020204" pitchFamily="34" charset="0"/>
              </a:rPr>
              <a:t>.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dirty="0">
                <a:latin typeface="Century Gothic" panose="020B0502020202020204" pitchFamily="34" charset="0"/>
              </a:rPr>
              <a:t>When you ask a question in Spanish, raise the pitch of your voice at end of the question, this is called </a:t>
            </a:r>
            <a:r>
              <a:rPr lang="en-GB" sz="900" b="1" dirty="0">
                <a:latin typeface="Century Gothic" panose="020B0502020202020204" pitchFamily="34" charset="0"/>
              </a:rPr>
              <a:t>intonation</a:t>
            </a:r>
            <a:r>
              <a:rPr lang="en-GB" sz="900" dirty="0">
                <a:latin typeface="Century Gothic" panose="020B0502020202020204" pitchFamily="34" charset="0"/>
              </a:rPr>
              <a:t>.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dirty="0">
                <a:latin typeface="Century Gothic" panose="020B0502020202020204" pitchFamily="34" charset="0"/>
              </a:rPr>
              <a:t>Classroom commands are example of verbs in the </a:t>
            </a:r>
            <a:r>
              <a:rPr lang="en-GB" sz="900" b="1" dirty="0">
                <a:latin typeface="Century Gothic" panose="020B0502020202020204" pitchFamily="34" charset="0"/>
              </a:rPr>
              <a:t>imperative form.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67954E51-CF50-0961-F4FF-D3AF2231306E}"/>
              </a:ext>
            </a:extLst>
          </p:cNvPr>
          <p:cNvSpPr txBox="1"/>
          <p:nvPr/>
        </p:nvSpPr>
        <p:spPr>
          <a:xfrm>
            <a:off x="572267" y="3500651"/>
            <a:ext cx="1933571" cy="203132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Adjectives bank with “I have”</a:t>
            </a:r>
          </a:p>
          <a:p>
            <a:endParaRPr lang="en-GB" sz="900" b="1" dirty="0">
              <a:latin typeface="Century Gothic" panose="020B0502020202020204" pitchFamily="34" charset="0"/>
            </a:endParaRPr>
          </a:p>
          <a:p>
            <a:r>
              <a:rPr lang="en-GB" sz="900" b="1" dirty="0">
                <a:latin typeface="Century Gothic" panose="020B0502020202020204" pitchFamily="34" charset="0"/>
              </a:rPr>
              <a:t>Tengo – </a:t>
            </a:r>
            <a:r>
              <a:rPr lang="en-GB" sz="900" dirty="0">
                <a:latin typeface="Century Gothic" panose="020B0502020202020204" pitchFamily="34" charset="0"/>
              </a:rPr>
              <a:t>I have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 err="1">
                <a:latin typeface="Century Gothic" panose="020B0502020202020204" pitchFamily="34" charset="0"/>
              </a:rPr>
              <a:t>los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ojos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marrones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brown eyes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los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ojos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verdes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green eyes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los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ojos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azules</a:t>
            </a:r>
            <a:r>
              <a:rPr lang="en-GB" sz="900" dirty="0">
                <a:latin typeface="Century Gothic" panose="020B0502020202020204" pitchFamily="34" charset="0"/>
              </a:rPr>
              <a:t> – blue eyes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los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ojos</a:t>
            </a:r>
            <a:r>
              <a:rPr lang="en-GB" sz="900" b="1" dirty="0">
                <a:latin typeface="Century Gothic" panose="020B0502020202020204" pitchFamily="34" charset="0"/>
              </a:rPr>
              <a:t> negros </a:t>
            </a:r>
            <a:r>
              <a:rPr lang="en-GB" sz="900" dirty="0">
                <a:latin typeface="Century Gothic" panose="020B0502020202020204" pitchFamily="34" charset="0"/>
              </a:rPr>
              <a:t>– dark eyes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 err="1">
                <a:latin typeface="Century Gothic" panose="020B0502020202020204" pitchFamily="34" charset="0"/>
              </a:rPr>
              <a:t>el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pelo</a:t>
            </a:r>
            <a:r>
              <a:rPr lang="en-GB" sz="900" b="1" dirty="0">
                <a:latin typeface="Century Gothic" panose="020B0502020202020204" pitchFamily="34" charset="0"/>
              </a:rPr>
              <a:t> negro </a:t>
            </a:r>
            <a:r>
              <a:rPr lang="en-GB" sz="900" dirty="0">
                <a:latin typeface="Century Gothic" panose="020B0502020202020204" pitchFamily="34" charset="0"/>
              </a:rPr>
              <a:t>– dark hair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el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pelo</a:t>
            </a:r>
            <a:r>
              <a:rPr lang="en-GB" sz="900" b="1" dirty="0">
                <a:latin typeface="Century Gothic" panose="020B0502020202020204" pitchFamily="34" charset="0"/>
              </a:rPr>
              <a:t> rubio </a:t>
            </a:r>
            <a:r>
              <a:rPr lang="en-GB" sz="900" dirty="0">
                <a:latin typeface="Century Gothic" panose="020B0502020202020204" pitchFamily="34" charset="0"/>
              </a:rPr>
              <a:t>– blonde hair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el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pelo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castaño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dirty="0">
                <a:latin typeface="Century Gothic" panose="020B0502020202020204" pitchFamily="34" charset="0"/>
              </a:rPr>
              <a:t>– brown hair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el</a:t>
            </a:r>
            <a:r>
              <a:rPr lang="en-GB" sz="900" b="1" dirty="0">
                <a:latin typeface="Century Gothic" panose="020B0502020202020204" pitchFamily="34" charset="0"/>
              </a:rPr>
              <a:t> </a:t>
            </a:r>
            <a:r>
              <a:rPr lang="en-GB" sz="900" b="1" dirty="0" err="1">
                <a:latin typeface="Century Gothic" panose="020B0502020202020204" pitchFamily="34" charset="0"/>
              </a:rPr>
              <a:t>pelo</a:t>
            </a:r>
            <a:r>
              <a:rPr lang="en-GB" sz="900" b="1" dirty="0">
                <a:latin typeface="Century Gothic" panose="020B0502020202020204" pitchFamily="34" charset="0"/>
              </a:rPr>
              <a:t> rojo </a:t>
            </a:r>
            <a:r>
              <a:rPr lang="en-GB" sz="900" dirty="0">
                <a:latin typeface="Century Gothic" panose="020B0502020202020204" pitchFamily="34" charset="0"/>
              </a:rPr>
              <a:t>– red hair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27947C1-C77F-B074-C5A9-56C4B807166A}"/>
              </a:ext>
            </a:extLst>
          </p:cNvPr>
          <p:cNvSpPr txBox="1"/>
          <p:nvPr/>
        </p:nvSpPr>
        <p:spPr>
          <a:xfrm>
            <a:off x="2616086" y="1302101"/>
            <a:ext cx="1844206" cy="161582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u="sng" dirty="0">
                <a:latin typeface="Century Gothic" panose="020B0502020202020204" pitchFamily="34" charset="0"/>
              </a:rPr>
              <a:t>Job nouns Bank</a:t>
            </a:r>
          </a:p>
          <a:p>
            <a:endParaRPr lang="en-GB" sz="900" b="1" u="sng" dirty="0">
              <a:latin typeface="Century Gothic" panose="020B0502020202020204" pitchFamily="34" charset="0"/>
            </a:endParaRPr>
          </a:p>
          <a:p>
            <a:r>
              <a:rPr lang="en-GB" sz="900" b="1" dirty="0" err="1">
                <a:latin typeface="Century Gothic" panose="020B0502020202020204" pitchFamily="34" charset="0"/>
              </a:rPr>
              <a:t>autor</a:t>
            </a:r>
            <a:r>
              <a:rPr lang="en-GB" sz="900" b="1" dirty="0">
                <a:latin typeface="Century Gothic" panose="020B0502020202020204" pitchFamily="34" charset="0"/>
              </a:rPr>
              <a:t> / </a:t>
            </a:r>
            <a:r>
              <a:rPr lang="en-GB" sz="900" b="1" dirty="0" err="1">
                <a:latin typeface="Century Gothic" panose="020B0502020202020204" pitchFamily="34" charset="0"/>
              </a:rPr>
              <a:t>autora</a:t>
            </a:r>
            <a:r>
              <a:rPr lang="en-GB" sz="900" dirty="0">
                <a:latin typeface="Century Gothic" panose="020B0502020202020204" pitchFamily="34" charset="0"/>
              </a:rPr>
              <a:t>– author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doctor / </a:t>
            </a:r>
            <a:r>
              <a:rPr lang="en-GB" sz="900" b="1" dirty="0" err="1">
                <a:latin typeface="Century Gothic" panose="020B0502020202020204" pitchFamily="34" charset="0"/>
              </a:rPr>
              <a:t>doctora</a:t>
            </a:r>
            <a:r>
              <a:rPr lang="en-GB" sz="900" dirty="0">
                <a:latin typeface="Century Gothic" panose="020B0502020202020204" pitchFamily="34" charset="0"/>
              </a:rPr>
              <a:t>– </a:t>
            </a:r>
            <a:r>
              <a:rPr lang="en-GB" sz="900" dirty="0" err="1">
                <a:latin typeface="Century Gothic" panose="020B0502020202020204" pitchFamily="34" charset="0"/>
              </a:rPr>
              <a:t>docteur</a:t>
            </a:r>
            <a:endParaRPr lang="en-GB" sz="900" dirty="0">
              <a:latin typeface="Century Gothic" panose="020B0502020202020204" pitchFamily="34" charset="0"/>
            </a:endParaRPr>
          </a:p>
          <a:p>
            <a:r>
              <a:rPr lang="en-GB" sz="900" b="1" dirty="0" err="1">
                <a:latin typeface="Century Gothic" panose="020B0502020202020204" pitchFamily="34" charset="0"/>
              </a:rPr>
              <a:t>futbolista</a:t>
            </a:r>
            <a:r>
              <a:rPr lang="en-GB" sz="900" dirty="0">
                <a:latin typeface="Century Gothic" panose="020B0502020202020204" pitchFamily="34" charset="0"/>
              </a:rPr>
              <a:t>– footballer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dentista</a:t>
            </a:r>
            <a:r>
              <a:rPr lang="en-GB" sz="900" dirty="0">
                <a:latin typeface="Century Gothic" panose="020B0502020202020204" pitchFamily="34" charset="0"/>
              </a:rPr>
              <a:t>– dentist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profesor</a:t>
            </a:r>
            <a:r>
              <a:rPr lang="en-GB" sz="900" b="1" dirty="0">
                <a:latin typeface="Century Gothic" panose="020B0502020202020204" pitchFamily="34" charset="0"/>
              </a:rPr>
              <a:t>/ </a:t>
            </a:r>
            <a:r>
              <a:rPr lang="en-GB" sz="900" b="1" dirty="0" err="1">
                <a:latin typeface="Century Gothic" panose="020B0502020202020204" pitchFamily="34" charset="0"/>
              </a:rPr>
              <a:t>profesora</a:t>
            </a:r>
            <a:r>
              <a:rPr lang="en-GB" sz="900" dirty="0">
                <a:latin typeface="Century Gothic" panose="020B0502020202020204" pitchFamily="34" charset="0"/>
              </a:rPr>
              <a:t>– teacher </a:t>
            </a:r>
          </a:p>
          <a:p>
            <a:r>
              <a:rPr lang="en-GB" sz="900" b="1" dirty="0" err="1">
                <a:latin typeface="Century Gothic" panose="020B0502020202020204" pitchFamily="34" charset="0"/>
              </a:rPr>
              <a:t>veterinario</a:t>
            </a:r>
            <a:r>
              <a:rPr lang="en-GB" sz="900" b="1" dirty="0">
                <a:latin typeface="Century Gothic" panose="020B0502020202020204" pitchFamily="34" charset="0"/>
              </a:rPr>
              <a:t> / </a:t>
            </a:r>
            <a:r>
              <a:rPr lang="en-GB" sz="900" b="1" dirty="0" err="1">
                <a:latin typeface="Century Gothic" panose="020B0502020202020204" pitchFamily="34" charset="0"/>
              </a:rPr>
              <a:t>veterinaria</a:t>
            </a:r>
            <a:r>
              <a:rPr lang="en-GB" sz="900" dirty="0">
                <a:latin typeface="Century Gothic" panose="020B0502020202020204" pitchFamily="34" charset="0"/>
              </a:rPr>
              <a:t>–  vet</a:t>
            </a:r>
          </a:p>
          <a:p>
            <a:r>
              <a:rPr lang="en-GB" sz="900" b="1" dirty="0">
                <a:latin typeface="Century Gothic" panose="020B0502020202020204" pitchFamily="34" charset="0"/>
              </a:rPr>
              <a:t>abogado / </a:t>
            </a:r>
            <a:r>
              <a:rPr lang="en-GB" sz="900" b="1" dirty="0" err="1">
                <a:latin typeface="Century Gothic" panose="020B0502020202020204" pitchFamily="34" charset="0"/>
              </a:rPr>
              <a:t>abogada</a:t>
            </a:r>
            <a:r>
              <a:rPr lang="en-GB" sz="900" dirty="0">
                <a:latin typeface="Century Gothic" panose="020B0502020202020204" pitchFamily="34" charset="0"/>
              </a:rPr>
              <a:t>– a lawyer</a:t>
            </a:r>
          </a:p>
          <a:p>
            <a:endParaRPr lang="en-GB" sz="900" dirty="0">
              <a:latin typeface="Century Gothic" panose="020B0502020202020204" pitchFamily="34" charset="0"/>
            </a:endParaRPr>
          </a:p>
        </p:txBody>
      </p:sp>
      <p:pic>
        <p:nvPicPr>
          <p:cNvPr id="23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E14595A-AFB2-BE85-63B2-BF5D9EBC2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018" y="1923384"/>
            <a:ext cx="247154" cy="252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95EE1D3-15F1-0992-1F9A-DFB0BC6F83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4146" y="2572293"/>
            <a:ext cx="288000" cy="288000"/>
          </a:xfrm>
          <a:prstGeom prst="rect">
            <a:avLst/>
          </a:prstGeom>
          <a:ln w="9525">
            <a:noFill/>
          </a:ln>
        </p:spPr>
      </p:pic>
      <p:pic>
        <p:nvPicPr>
          <p:cNvPr id="23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D042DD7-BB23-5A06-6397-B6197993DA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1772" y="3628925"/>
            <a:ext cx="252000" cy="25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2FC2256-C6D5-54CC-3105-48416C7DB80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5667" y="3773791"/>
            <a:ext cx="252000" cy="25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8137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523</TotalTime>
  <Words>294</Words>
  <Application>Microsoft Office PowerPoint</Application>
  <PresentationFormat>On-screen Show (4:3)</PresentationFormat>
  <Paragraphs>55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82</cp:revision>
  <cp:lastPrinted>2024-01-30T16:23:43Z</cp:lastPrinted>
  <dcterms:created xsi:type="dcterms:W3CDTF">2019-08-20T09:39:52Z</dcterms:created>
  <dcterms:modified xsi:type="dcterms:W3CDTF">2025-09-23T11:14:21Z</dcterms:modified>
</cp:coreProperties>
</file>